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1"/>
  </p:notesMasterIdLst>
  <p:sldIdLst>
    <p:sldId id="256" r:id="rId2"/>
    <p:sldId id="268" r:id="rId3"/>
    <p:sldId id="272" r:id="rId4"/>
    <p:sldId id="314" r:id="rId5"/>
    <p:sldId id="274" r:id="rId6"/>
    <p:sldId id="278" r:id="rId7"/>
    <p:sldId id="296" r:id="rId8"/>
    <p:sldId id="313" r:id="rId9"/>
    <p:sldId id="281" r:id="rId10"/>
    <p:sldId id="276" r:id="rId11"/>
    <p:sldId id="283" r:id="rId12"/>
    <p:sldId id="284" r:id="rId13"/>
    <p:sldId id="286" r:id="rId14"/>
    <p:sldId id="288" r:id="rId15"/>
    <p:sldId id="290" r:id="rId16"/>
    <p:sldId id="292" r:id="rId17"/>
    <p:sldId id="293" r:id="rId18"/>
    <p:sldId id="295" r:id="rId19"/>
    <p:sldId id="27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Lato" panose="020F050202020403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98CF09-835E-A82F-7326-07B807D1F7DE}" name="Wan, Kay" initials="WK" userId="S::kaywan@deloitte.ie::e5edde65-b560-4c3b-bbe4-eebaa525d0b6" providerId="AD"/>
  <p188:author id="{56C0C89F-D694-DEFE-B428-04D055F1DCCD}" name="Clifford, Ben" initials="BC" userId="S::beclifford@deloitte.ie::ff263030-8846-426e-871f-d9a506587e39" providerId="AD"/>
  <p188:author id="{A817CDAC-BE0D-BF77-7003-D611D102E47F}" name="Cotter, Dylan" initials="CD" userId="S::dycotter@deloitte.ie::76b97715-a82b-4fd7-bf9d-3415cb7853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AE0"/>
    <a:srgbClr val="A99662"/>
    <a:srgbClr val="00534F"/>
    <a:srgbClr val="D1DEDC"/>
    <a:srgbClr val="BACDC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72" d="100"/>
          <a:sy n="72" d="100"/>
        </p:scale>
        <p:origin x="432"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f7bb8b2a93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f7bb8b2a93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F34B6051-5D1C-3E47-DC7C-0F94845AF0E3}"/>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13F7A047-792C-3F9C-8452-B95691CD69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B555C5C0-B241-63F1-8291-420FE15A20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502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9AE9A642-37C1-8BA3-2645-6A0B41AF87C2}"/>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169B1DE1-1CE0-9660-EB51-B0E6976712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BA1C7163-AA40-E3E6-1311-2A8D7E47AE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744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1364AECB-638B-E788-ABC9-53899A4A23B4}"/>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25409B1C-0B23-F136-961E-830F0ADAB9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1733DE02-F177-06A9-7731-2EA79C530B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483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D2D6205E-F2D6-380B-1D0F-49867F56B436}"/>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BD38BE95-4459-0FFA-A081-53CCE2699D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FCF47104-C86B-3085-BC6F-6089B763A1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3704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C4359673-494A-1D4B-9084-DF160DD8B105}"/>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7A4AA970-1D60-C81D-1944-9C530C81E2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8D123E88-D2E9-0E69-E57C-B8FC5410BA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894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A478BBD9-41A3-D89E-B8EF-FD6C6032660E}"/>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2ABA11AE-45EF-1B77-BCEF-78A2DE865B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49791184-ED59-B838-51E8-813D060D3C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6451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f7bb8b2a93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f7bb8b2a93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57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f7bb8b2a93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84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f7bb8b2a93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656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C7672D1A-E307-4A09-BE1E-D3AEC9055B75}"/>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3A57F77D-11EA-8CBB-1DF4-0C60A8D1C3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3ECE9BCE-FF9F-C209-C9AD-3160DBF12E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206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f7bb8b2a93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59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f7bb8b2a93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919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178032A1-2B0F-15E0-81A9-C5F3053ACF05}"/>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8369491B-4361-11B9-D4EA-FB4CAA7360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7A75F6E7-7C93-5621-728A-C830C3EE04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848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DFBC1B91-D4B2-2022-7190-BD5C0C6AC80C}"/>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3E1F82C7-06AC-1DB8-E1E0-64210CC2E8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0128CDC1-F49D-E316-6096-D63FD94EEC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1091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2846170C-CF12-6441-53D5-E4ADE6782942}"/>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79E0AAA9-B067-6A7E-A229-F7C830ABE4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ADBFA5B8-712A-386D-1A90-7583CBFC60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868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534F"/>
        </a:solidFill>
        <a:effectLst/>
      </p:bgPr>
    </p:bg>
    <p:spTree>
      <p:nvGrpSpPr>
        <p:cNvPr id="1" name="Shape 75"/>
        <p:cNvGrpSpPr/>
        <p:nvPr/>
      </p:nvGrpSpPr>
      <p:grpSpPr>
        <a:xfrm>
          <a:off x="0" y="0"/>
          <a:ext cx="0" cy="0"/>
          <a:chOff x="0" y="0"/>
          <a:chExt cx="0" cy="0"/>
        </a:xfrm>
      </p:grpSpPr>
      <p:sp>
        <p:nvSpPr>
          <p:cNvPr id="76" name="Google Shape;76;p18"/>
          <p:cNvSpPr txBox="1">
            <a:spLocks noGrp="1"/>
          </p:cNvSpPr>
          <p:nvPr>
            <p:ph type="ctrTitle"/>
          </p:nvPr>
        </p:nvSpPr>
        <p:spPr>
          <a:xfrm>
            <a:off x="1143000" y="1352628"/>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2500"/>
              <a:buFont typeface="Arial"/>
              <a:buNone/>
              <a:defRPr sz="2500">
                <a:solidFill>
                  <a:schemeClr val="lt1"/>
                </a:solidFill>
                <a:latin typeface="Lato" panose="020F0502020204030203" pitchFamily="34" charset="0"/>
                <a:ea typeface="Lato" panose="020F0502020204030203" pitchFamily="34" charset="0"/>
                <a:cs typeface="Lato" panose="020F0502020204030203"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8"/>
          <p:cNvSpPr txBox="1">
            <a:spLocks noGrp="1"/>
          </p:cNvSpPr>
          <p:nvPr>
            <p:ph type="subTitle" idx="1"/>
          </p:nvPr>
        </p:nvSpPr>
        <p:spPr>
          <a:xfrm>
            <a:off x="1143000" y="3198384"/>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600"/>
              </a:spcBef>
              <a:spcAft>
                <a:spcPts val="0"/>
              </a:spcAft>
              <a:buClr>
                <a:schemeClr val="lt1"/>
              </a:buClr>
              <a:buSzPts val="1400"/>
              <a:buNone/>
              <a:defRPr sz="140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ctr" rtl="0">
              <a:lnSpc>
                <a:spcPct val="90000"/>
              </a:lnSpc>
              <a:spcBef>
                <a:spcPts val="300"/>
              </a:spcBef>
              <a:spcAft>
                <a:spcPts val="0"/>
              </a:spcAft>
              <a:buClr>
                <a:schemeClr val="dk1"/>
              </a:buClr>
              <a:buSzPts val="1100"/>
              <a:buNone/>
              <a:defRPr sz="1100"/>
            </a:lvl2pPr>
            <a:lvl3pPr lvl="2" algn="ctr" rtl="0">
              <a:lnSpc>
                <a:spcPct val="90000"/>
              </a:lnSpc>
              <a:spcBef>
                <a:spcPts val="300"/>
              </a:spcBef>
              <a:spcAft>
                <a:spcPts val="0"/>
              </a:spcAft>
              <a:buClr>
                <a:schemeClr val="dk1"/>
              </a:buClr>
              <a:buSzPts val="1000"/>
              <a:buNone/>
              <a:defRPr sz="1000"/>
            </a:lvl3pPr>
            <a:lvl4pPr lvl="3" algn="ctr" rtl="0">
              <a:lnSpc>
                <a:spcPct val="90000"/>
              </a:lnSpc>
              <a:spcBef>
                <a:spcPts val="300"/>
              </a:spcBef>
              <a:spcAft>
                <a:spcPts val="0"/>
              </a:spcAft>
              <a:buClr>
                <a:schemeClr val="dk1"/>
              </a:buClr>
              <a:buSzPts val="900"/>
              <a:buNone/>
              <a:defRPr sz="900"/>
            </a:lvl4pPr>
            <a:lvl5pPr lvl="4" algn="ctr" rtl="0">
              <a:lnSpc>
                <a:spcPct val="90000"/>
              </a:lnSpc>
              <a:spcBef>
                <a:spcPts val="300"/>
              </a:spcBef>
              <a:spcAft>
                <a:spcPts val="0"/>
              </a:spcAft>
              <a:buClr>
                <a:schemeClr val="dk1"/>
              </a:buClr>
              <a:buSzPts val="900"/>
              <a:buNone/>
              <a:defRPr sz="900"/>
            </a:lvl5pPr>
            <a:lvl6pPr lvl="5" algn="ctr" rtl="0">
              <a:lnSpc>
                <a:spcPct val="90000"/>
              </a:lnSpc>
              <a:spcBef>
                <a:spcPts val="300"/>
              </a:spcBef>
              <a:spcAft>
                <a:spcPts val="0"/>
              </a:spcAft>
              <a:buClr>
                <a:schemeClr val="dk1"/>
              </a:buClr>
              <a:buSzPts val="900"/>
              <a:buNone/>
              <a:defRPr sz="900"/>
            </a:lvl6pPr>
            <a:lvl7pPr lvl="6" algn="ctr" rtl="0">
              <a:lnSpc>
                <a:spcPct val="90000"/>
              </a:lnSpc>
              <a:spcBef>
                <a:spcPts val="300"/>
              </a:spcBef>
              <a:spcAft>
                <a:spcPts val="0"/>
              </a:spcAft>
              <a:buClr>
                <a:schemeClr val="dk1"/>
              </a:buClr>
              <a:buSzPts val="900"/>
              <a:buNone/>
              <a:defRPr sz="900"/>
            </a:lvl7pPr>
            <a:lvl8pPr lvl="7" algn="ctr" rtl="0">
              <a:lnSpc>
                <a:spcPct val="90000"/>
              </a:lnSpc>
              <a:spcBef>
                <a:spcPts val="300"/>
              </a:spcBef>
              <a:spcAft>
                <a:spcPts val="0"/>
              </a:spcAft>
              <a:buClr>
                <a:schemeClr val="dk1"/>
              </a:buClr>
              <a:buSzPts val="900"/>
              <a:buNone/>
              <a:defRPr sz="900"/>
            </a:lvl8pPr>
            <a:lvl9pPr lvl="8" algn="ctr" rtl="0">
              <a:lnSpc>
                <a:spcPct val="90000"/>
              </a:lnSpc>
              <a:spcBef>
                <a:spcPts val="300"/>
              </a:spcBef>
              <a:spcAft>
                <a:spcPts val="0"/>
              </a:spcAft>
              <a:buClr>
                <a:schemeClr val="dk1"/>
              </a:buClr>
              <a:buSzPts val="900"/>
              <a:buNone/>
              <a:defRPr sz="900"/>
            </a:lvl9pPr>
          </a:lstStyle>
          <a:p>
            <a:endParaRPr/>
          </a:p>
        </p:txBody>
      </p:sp>
      <p:sp>
        <p:nvSpPr>
          <p:cNvPr id="78" name="Google Shape;78;p18"/>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8"/>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8"/>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 name="Picture 4" descr="A black background with white text&#10;&#10;Description automatically generated">
            <a:extLst>
              <a:ext uri="{FF2B5EF4-FFF2-40B4-BE49-F238E27FC236}">
                <a16:creationId xmlns:a16="http://schemas.microsoft.com/office/drawing/2014/main" id="{0DB27A2A-AEA3-E3B8-48DC-C9820912CC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9424" y="127330"/>
            <a:ext cx="3026670" cy="122529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rot="5400000">
            <a:off x="5350051"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atin typeface="Lato" panose="020F0502020204030203" pitchFamily="34" charset="0"/>
                <a:ea typeface="Lato" panose="020F0502020204030203" pitchFamily="34" charset="0"/>
                <a:cs typeface="Lato" panose="020F0502020204030203"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1" name="Google Shape;151;p28"/>
          <p:cNvSpPr txBox="1">
            <a:spLocks noGrp="1"/>
          </p:cNvSpPr>
          <p:nvPr>
            <p:ph type="body" idx="1"/>
          </p:nvPr>
        </p:nvSpPr>
        <p:spPr>
          <a:xfrm rot="5400000">
            <a:off x="1349476"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600"/>
              </a:spcBef>
              <a:spcAft>
                <a:spcPts val="0"/>
              </a:spcAft>
              <a:buClr>
                <a:schemeClr val="dk1"/>
              </a:buClr>
              <a:buSzPts val="1400"/>
              <a:buChar char="•"/>
              <a:defRPr>
                <a:latin typeface="Lato" panose="020F0502020204030203" pitchFamily="34" charset="0"/>
                <a:ea typeface="Lato" panose="020F0502020204030203" pitchFamily="34" charset="0"/>
                <a:cs typeface="Lato" panose="020F0502020204030203" pitchFamily="34" charset="0"/>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152" name="Google Shape;152;p28"/>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3" name="Google Shape;153;p28"/>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4" name="Google Shape;154;p28"/>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00534F"/>
        </a:solidFill>
        <a:effectLst/>
      </p:bgPr>
    </p:bg>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2000"/>
              <a:buFont typeface="Arial"/>
              <a:buNone/>
              <a:defRPr sz="2000">
                <a:solidFill>
                  <a:schemeClr val="lt1"/>
                </a:solidFill>
                <a:latin typeface="Lato" panose="020F0502020204030203" pitchFamily="34" charset="0"/>
                <a:ea typeface="Lato" panose="020F0502020204030203" pitchFamily="34" charset="0"/>
                <a:cs typeface="Lato" panose="020F0502020204030203"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20"/>
          <p:cNvSpPr txBox="1">
            <a:spLocks noGrp="1"/>
          </p:cNvSpPr>
          <p:nvPr>
            <p:ph type="body" idx="1"/>
          </p:nvPr>
        </p:nvSpPr>
        <p:spPr>
          <a:xfrm>
            <a:off x="623888" y="3442099"/>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600"/>
              </a:spcBef>
              <a:spcAft>
                <a:spcPts val="0"/>
              </a:spcAft>
              <a:buClr>
                <a:srgbClr val="888888"/>
              </a:buClr>
              <a:buSzPts val="1100"/>
              <a:buNone/>
              <a:defRPr sz="1100">
                <a:solidFill>
                  <a:srgbClr val="888888"/>
                </a:solidFill>
                <a:latin typeface="Lato" panose="020F0502020204030203" pitchFamily="34" charset="0"/>
                <a:ea typeface="Lato" panose="020F0502020204030203" pitchFamily="34" charset="0"/>
                <a:cs typeface="Lato" panose="020F0502020204030203" pitchFamily="34" charset="0"/>
              </a:defRPr>
            </a:lvl1pPr>
            <a:lvl2pPr marL="914400" lvl="1" indent="-228600" algn="l" rtl="0">
              <a:lnSpc>
                <a:spcPct val="90000"/>
              </a:lnSpc>
              <a:spcBef>
                <a:spcPts val="300"/>
              </a:spcBef>
              <a:spcAft>
                <a:spcPts val="0"/>
              </a:spcAft>
              <a:buClr>
                <a:srgbClr val="888888"/>
              </a:buClr>
              <a:buSzPts val="1100"/>
              <a:buNone/>
              <a:defRPr sz="1100">
                <a:solidFill>
                  <a:srgbClr val="888888"/>
                </a:solidFill>
              </a:defRPr>
            </a:lvl2pPr>
            <a:lvl3pPr marL="1371600" lvl="2" indent="-228600" algn="l" rtl="0">
              <a:lnSpc>
                <a:spcPct val="90000"/>
              </a:lnSpc>
              <a:spcBef>
                <a:spcPts val="300"/>
              </a:spcBef>
              <a:spcAft>
                <a:spcPts val="0"/>
              </a:spcAft>
              <a:buClr>
                <a:srgbClr val="888888"/>
              </a:buClr>
              <a:buSzPts val="1000"/>
              <a:buNone/>
              <a:defRPr sz="1000">
                <a:solidFill>
                  <a:srgbClr val="888888"/>
                </a:solidFill>
              </a:defRPr>
            </a:lvl3pPr>
            <a:lvl4pPr marL="1828800" lvl="3" indent="-228600" algn="l" rtl="0">
              <a:lnSpc>
                <a:spcPct val="90000"/>
              </a:lnSpc>
              <a:spcBef>
                <a:spcPts val="300"/>
              </a:spcBef>
              <a:spcAft>
                <a:spcPts val="0"/>
              </a:spcAft>
              <a:buClr>
                <a:srgbClr val="888888"/>
              </a:buClr>
              <a:buSzPts val="900"/>
              <a:buNone/>
              <a:defRPr sz="900">
                <a:solidFill>
                  <a:srgbClr val="888888"/>
                </a:solidFill>
              </a:defRPr>
            </a:lvl4pPr>
            <a:lvl5pPr marL="2286000" lvl="4" indent="-228600" algn="l" rtl="0">
              <a:lnSpc>
                <a:spcPct val="90000"/>
              </a:lnSpc>
              <a:spcBef>
                <a:spcPts val="300"/>
              </a:spcBef>
              <a:spcAft>
                <a:spcPts val="0"/>
              </a:spcAft>
              <a:buClr>
                <a:srgbClr val="888888"/>
              </a:buClr>
              <a:buSzPts val="900"/>
              <a:buNone/>
              <a:defRPr sz="900">
                <a:solidFill>
                  <a:srgbClr val="888888"/>
                </a:solidFill>
              </a:defRPr>
            </a:lvl5pPr>
            <a:lvl6pPr marL="2743200" lvl="5" indent="-228600" algn="l" rtl="0">
              <a:lnSpc>
                <a:spcPct val="90000"/>
              </a:lnSpc>
              <a:spcBef>
                <a:spcPts val="300"/>
              </a:spcBef>
              <a:spcAft>
                <a:spcPts val="0"/>
              </a:spcAft>
              <a:buClr>
                <a:srgbClr val="888888"/>
              </a:buClr>
              <a:buSzPts val="900"/>
              <a:buNone/>
              <a:defRPr sz="900">
                <a:solidFill>
                  <a:srgbClr val="888888"/>
                </a:solidFill>
              </a:defRPr>
            </a:lvl6pPr>
            <a:lvl7pPr marL="3200400" lvl="6" indent="-228600" algn="l" rtl="0">
              <a:lnSpc>
                <a:spcPct val="90000"/>
              </a:lnSpc>
              <a:spcBef>
                <a:spcPts val="300"/>
              </a:spcBef>
              <a:spcAft>
                <a:spcPts val="0"/>
              </a:spcAft>
              <a:buClr>
                <a:srgbClr val="888888"/>
              </a:buClr>
              <a:buSzPts val="900"/>
              <a:buNone/>
              <a:defRPr sz="900">
                <a:solidFill>
                  <a:srgbClr val="888888"/>
                </a:solidFill>
              </a:defRPr>
            </a:lvl7pPr>
            <a:lvl8pPr marL="3657600" lvl="7" indent="-228600" algn="l" rtl="0">
              <a:lnSpc>
                <a:spcPct val="90000"/>
              </a:lnSpc>
              <a:spcBef>
                <a:spcPts val="300"/>
              </a:spcBef>
              <a:spcAft>
                <a:spcPts val="0"/>
              </a:spcAft>
              <a:buClr>
                <a:srgbClr val="888888"/>
              </a:buClr>
              <a:buSzPts val="900"/>
              <a:buNone/>
              <a:defRPr sz="900">
                <a:solidFill>
                  <a:srgbClr val="888888"/>
                </a:solidFill>
              </a:defRPr>
            </a:lvl8pPr>
            <a:lvl9pPr marL="4114800" lvl="8" indent="-228600" algn="l" rtl="0">
              <a:lnSpc>
                <a:spcPct val="90000"/>
              </a:lnSpc>
              <a:spcBef>
                <a:spcPts val="300"/>
              </a:spcBef>
              <a:spcAft>
                <a:spcPts val="0"/>
              </a:spcAft>
              <a:buClr>
                <a:srgbClr val="888888"/>
              </a:buClr>
              <a:buSzPts val="900"/>
              <a:buNone/>
              <a:defRPr sz="900">
                <a:solidFill>
                  <a:srgbClr val="888888"/>
                </a:solidFill>
              </a:defRPr>
            </a:lvl9pPr>
          </a:lstStyle>
          <a:p>
            <a:endParaRPr/>
          </a:p>
        </p:txBody>
      </p:sp>
      <p:sp>
        <p:nvSpPr>
          <p:cNvPr id="93" name="Google Shape;93;p20"/>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20"/>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5" name="Google Shape;95;p20"/>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1889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9"/>
          <p:cNvSpPr txBox="1"/>
          <p:nvPr/>
        </p:nvSpPr>
        <p:spPr>
          <a:xfrm>
            <a:off x="1" y="1"/>
            <a:ext cx="20859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84" name="Google Shape;84;p19"/>
          <p:cNvSpPr txBox="1">
            <a:spLocks noGrp="1"/>
          </p:cNvSpPr>
          <p:nvPr>
            <p:ph type="title"/>
          </p:nvPr>
        </p:nvSpPr>
        <p:spPr>
          <a:xfrm>
            <a:off x="2085976" y="1"/>
            <a:ext cx="7058100" cy="835800"/>
          </a:xfrm>
          <a:prstGeom prst="rect">
            <a:avLst/>
          </a:prstGeom>
          <a:solidFill>
            <a:srgbClr val="00534F"/>
          </a:solid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lt1"/>
              </a:buClr>
              <a:buSzPts val="2500"/>
              <a:buFont typeface="Arial"/>
              <a:buNone/>
              <a:defRPr>
                <a:solidFill>
                  <a:schemeClr val="lt1"/>
                </a:solidFill>
                <a:latin typeface="Lato" panose="020F0502020204030203" pitchFamily="34" charset="0"/>
                <a:ea typeface="Lato" panose="020F0502020204030203" pitchFamily="34" charset="0"/>
                <a:cs typeface="Lato" panose="020F0502020204030203"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 name="Google Shape;85;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600"/>
              </a:spcBef>
              <a:spcAft>
                <a:spcPts val="0"/>
              </a:spcAft>
              <a:buClr>
                <a:schemeClr val="dk1"/>
              </a:buClr>
              <a:buSzPts val="1400"/>
              <a:buChar char="•"/>
              <a:defRPr>
                <a:latin typeface="Lato" panose="020F0502020204030203" pitchFamily="34" charset="0"/>
                <a:ea typeface="Lato" panose="020F0502020204030203" pitchFamily="34" charset="0"/>
                <a:cs typeface="Lato" panose="020F0502020204030203" pitchFamily="34" charset="0"/>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86" name="Google Shape;86;p19"/>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7" name="Google Shape;87;p19"/>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9"/>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descr="A black background with white text&#10;&#10;Description automatically generated">
            <a:extLst>
              <a:ext uri="{FF2B5EF4-FFF2-40B4-BE49-F238E27FC236}">
                <a16:creationId xmlns:a16="http://schemas.microsoft.com/office/drawing/2014/main" id="{E33BC8BC-6907-74EC-87E0-3F4E66A9A3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24" y="0"/>
            <a:ext cx="1889853" cy="7650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6"/>
        <p:cNvGrpSpPr/>
        <p:nvPr/>
      </p:nvGrpSpPr>
      <p:grpSpPr>
        <a:xfrm>
          <a:off x="0" y="0"/>
          <a:ext cx="0" cy="0"/>
          <a:chOff x="0" y="0"/>
          <a:chExt cx="0" cy="0"/>
        </a:xfrm>
      </p:grpSpPr>
      <p:sp>
        <p:nvSpPr>
          <p:cNvPr id="97" name="Google Shape;97;p2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600"/>
              </a:spcBef>
              <a:spcAft>
                <a:spcPts val="0"/>
              </a:spcAft>
              <a:buClr>
                <a:schemeClr val="dk1"/>
              </a:buClr>
              <a:buSzPts val="1400"/>
              <a:buChar char="•"/>
              <a:defRPr>
                <a:latin typeface="Lato" panose="020F0502020204030203" pitchFamily="34" charset="0"/>
                <a:ea typeface="Lato" panose="020F0502020204030203" pitchFamily="34" charset="0"/>
                <a:cs typeface="Lato" panose="020F0502020204030203" pitchFamily="34" charset="0"/>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98" name="Google Shape;98;p2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600"/>
              </a:spcBef>
              <a:spcAft>
                <a:spcPts val="0"/>
              </a:spcAft>
              <a:buClr>
                <a:schemeClr val="dk1"/>
              </a:buClr>
              <a:buSzPts val="1400"/>
              <a:buChar char="•"/>
              <a:defRPr>
                <a:latin typeface="Lato" panose="020F0502020204030203" pitchFamily="34" charset="0"/>
                <a:ea typeface="Lato" panose="020F0502020204030203" pitchFamily="34" charset="0"/>
                <a:cs typeface="Lato" panose="020F0502020204030203" pitchFamily="34" charset="0"/>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99" name="Google Shape;99;p21"/>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1"/>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21"/>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2" name="Google Shape;102;p21"/>
          <p:cNvSpPr txBox="1"/>
          <p:nvPr/>
        </p:nvSpPr>
        <p:spPr>
          <a:xfrm>
            <a:off x="1" y="1"/>
            <a:ext cx="20859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03" name="Google Shape;103;p21"/>
          <p:cNvSpPr txBox="1"/>
          <p:nvPr/>
        </p:nvSpPr>
        <p:spPr>
          <a:xfrm>
            <a:off x="2085976"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2500"/>
              <a:buFont typeface="Arial"/>
              <a:buNone/>
            </a:pPr>
            <a:r>
              <a:rPr lang="en" sz="2500">
                <a:solidFill>
                  <a:schemeClr val="lt1"/>
                </a:solidFill>
                <a:latin typeface="Lato" panose="020F0502020204030203" pitchFamily="34" charset="0"/>
                <a:ea typeface="Lato" panose="020F0502020204030203" pitchFamily="34" charset="0"/>
                <a:cs typeface="Lato" panose="020F0502020204030203" pitchFamily="34" charset="0"/>
                <a:sym typeface="Arial"/>
              </a:rPr>
              <a:t>Click to edit Master title style</a:t>
            </a: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4"/>
        <p:cNvGrpSpPr/>
        <p:nvPr/>
      </p:nvGrpSpPr>
      <p:grpSpPr>
        <a:xfrm>
          <a:off x="0" y="0"/>
          <a:ext cx="0" cy="0"/>
          <a:chOff x="0" y="0"/>
          <a:chExt cx="0" cy="0"/>
        </a:xfrm>
      </p:grpSpPr>
      <p:sp>
        <p:nvSpPr>
          <p:cNvPr id="105" name="Google Shape;105;p22"/>
          <p:cNvSpPr txBox="1">
            <a:spLocks noGrp="1"/>
          </p:cNvSpPr>
          <p:nvPr>
            <p:ph type="body" idx="1"/>
          </p:nvPr>
        </p:nvSpPr>
        <p:spPr>
          <a:xfrm>
            <a:off x="629842"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600"/>
              </a:spcBef>
              <a:spcAft>
                <a:spcPts val="0"/>
              </a:spcAft>
              <a:buClr>
                <a:schemeClr val="dk1"/>
              </a:buClr>
              <a:buSzPts val="1400"/>
              <a:buNone/>
              <a:defRPr sz="1400" b="1">
                <a:latin typeface="Lato" panose="020F0502020204030203" pitchFamily="34" charset="0"/>
                <a:ea typeface="Lato" panose="020F0502020204030203" pitchFamily="34" charset="0"/>
                <a:cs typeface="Lato" panose="020F0502020204030203" pitchFamily="34" charset="0"/>
              </a:defRPr>
            </a:lvl1pPr>
            <a:lvl2pPr marL="914400" lvl="1" indent="-228600" algn="l" rtl="0">
              <a:lnSpc>
                <a:spcPct val="90000"/>
              </a:lnSpc>
              <a:spcBef>
                <a:spcPts val="300"/>
              </a:spcBef>
              <a:spcAft>
                <a:spcPts val="0"/>
              </a:spcAft>
              <a:buClr>
                <a:schemeClr val="dk1"/>
              </a:buClr>
              <a:buSzPts val="1100"/>
              <a:buNone/>
              <a:defRPr sz="1100" b="1"/>
            </a:lvl2pPr>
            <a:lvl3pPr marL="1371600" lvl="2" indent="-228600" algn="l" rtl="0">
              <a:lnSpc>
                <a:spcPct val="90000"/>
              </a:lnSpc>
              <a:spcBef>
                <a:spcPts val="300"/>
              </a:spcBef>
              <a:spcAft>
                <a:spcPts val="0"/>
              </a:spcAft>
              <a:buClr>
                <a:schemeClr val="dk1"/>
              </a:buClr>
              <a:buSzPts val="1000"/>
              <a:buNone/>
              <a:defRPr sz="1000" b="1"/>
            </a:lvl3pPr>
            <a:lvl4pPr marL="1828800" lvl="3" indent="-228600" algn="l" rtl="0">
              <a:lnSpc>
                <a:spcPct val="90000"/>
              </a:lnSpc>
              <a:spcBef>
                <a:spcPts val="300"/>
              </a:spcBef>
              <a:spcAft>
                <a:spcPts val="0"/>
              </a:spcAft>
              <a:buClr>
                <a:schemeClr val="dk1"/>
              </a:buClr>
              <a:buSzPts val="900"/>
              <a:buNone/>
              <a:defRPr sz="900" b="1"/>
            </a:lvl4pPr>
            <a:lvl5pPr marL="2286000" lvl="4" indent="-228600" algn="l" rtl="0">
              <a:lnSpc>
                <a:spcPct val="90000"/>
              </a:lnSpc>
              <a:spcBef>
                <a:spcPts val="300"/>
              </a:spcBef>
              <a:spcAft>
                <a:spcPts val="0"/>
              </a:spcAft>
              <a:buClr>
                <a:schemeClr val="dk1"/>
              </a:buClr>
              <a:buSzPts val="900"/>
              <a:buNone/>
              <a:defRPr sz="900" b="1"/>
            </a:lvl5pPr>
            <a:lvl6pPr marL="2743200" lvl="5" indent="-228600" algn="l" rtl="0">
              <a:lnSpc>
                <a:spcPct val="90000"/>
              </a:lnSpc>
              <a:spcBef>
                <a:spcPts val="300"/>
              </a:spcBef>
              <a:spcAft>
                <a:spcPts val="0"/>
              </a:spcAft>
              <a:buClr>
                <a:schemeClr val="dk1"/>
              </a:buClr>
              <a:buSzPts val="900"/>
              <a:buNone/>
              <a:defRPr sz="900" b="1"/>
            </a:lvl6pPr>
            <a:lvl7pPr marL="3200400" lvl="6" indent="-228600" algn="l" rtl="0">
              <a:lnSpc>
                <a:spcPct val="90000"/>
              </a:lnSpc>
              <a:spcBef>
                <a:spcPts val="300"/>
              </a:spcBef>
              <a:spcAft>
                <a:spcPts val="0"/>
              </a:spcAft>
              <a:buClr>
                <a:schemeClr val="dk1"/>
              </a:buClr>
              <a:buSzPts val="900"/>
              <a:buNone/>
              <a:defRPr sz="900" b="1"/>
            </a:lvl7pPr>
            <a:lvl8pPr marL="3657600" lvl="7" indent="-228600" algn="l" rtl="0">
              <a:lnSpc>
                <a:spcPct val="90000"/>
              </a:lnSpc>
              <a:spcBef>
                <a:spcPts val="300"/>
              </a:spcBef>
              <a:spcAft>
                <a:spcPts val="0"/>
              </a:spcAft>
              <a:buClr>
                <a:schemeClr val="dk1"/>
              </a:buClr>
              <a:buSzPts val="900"/>
              <a:buNone/>
              <a:defRPr sz="900" b="1"/>
            </a:lvl8pPr>
            <a:lvl9pPr marL="4114800" lvl="8" indent="-228600" algn="l" rtl="0">
              <a:lnSpc>
                <a:spcPct val="90000"/>
              </a:lnSpc>
              <a:spcBef>
                <a:spcPts val="300"/>
              </a:spcBef>
              <a:spcAft>
                <a:spcPts val="0"/>
              </a:spcAft>
              <a:buClr>
                <a:schemeClr val="dk1"/>
              </a:buClr>
              <a:buSzPts val="900"/>
              <a:buNone/>
              <a:defRPr sz="900" b="1"/>
            </a:lvl9pPr>
          </a:lstStyle>
          <a:p>
            <a:endParaRPr/>
          </a:p>
        </p:txBody>
      </p:sp>
      <p:sp>
        <p:nvSpPr>
          <p:cNvPr id="106" name="Google Shape;106;p22"/>
          <p:cNvSpPr txBox="1">
            <a:spLocks noGrp="1"/>
          </p:cNvSpPr>
          <p:nvPr>
            <p:ph type="body" idx="2"/>
          </p:nvPr>
        </p:nvSpPr>
        <p:spPr>
          <a:xfrm>
            <a:off x="629842"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600"/>
              </a:spcBef>
              <a:spcAft>
                <a:spcPts val="0"/>
              </a:spcAft>
              <a:buClr>
                <a:schemeClr val="dk1"/>
              </a:buClr>
              <a:buSzPts val="1400"/>
              <a:buChar char="•"/>
              <a:defRPr>
                <a:latin typeface="Lato" panose="020F0502020204030203" pitchFamily="34" charset="0"/>
                <a:ea typeface="Lato" panose="020F0502020204030203" pitchFamily="34" charset="0"/>
                <a:cs typeface="Lato" panose="020F0502020204030203" pitchFamily="34" charset="0"/>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107" name="Google Shape;107;p22"/>
          <p:cNvSpPr txBox="1">
            <a:spLocks noGrp="1"/>
          </p:cNvSpPr>
          <p:nvPr>
            <p:ph type="body" idx="3"/>
          </p:nvPr>
        </p:nvSpPr>
        <p:spPr>
          <a:xfrm>
            <a:off x="4629151"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600"/>
              </a:spcBef>
              <a:spcAft>
                <a:spcPts val="0"/>
              </a:spcAft>
              <a:buClr>
                <a:schemeClr val="dk1"/>
              </a:buClr>
              <a:buSzPts val="1400"/>
              <a:buNone/>
              <a:defRPr sz="1400" b="1">
                <a:latin typeface="Lato" panose="020F0502020204030203" pitchFamily="34" charset="0"/>
                <a:ea typeface="Lato" panose="020F0502020204030203" pitchFamily="34" charset="0"/>
                <a:cs typeface="Lato" panose="020F0502020204030203" pitchFamily="34" charset="0"/>
              </a:defRPr>
            </a:lvl1pPr>
            <a:lvl2pPr marL="914400" lvl="1" indent="-228600" algn="l" rtl="0">
              <a:lnSpc>
                <a:spcPct val="90000"/>
              </a:lnSpc>
              <a:spcBef>
                <a:spcPts val="300"/>
              </a:spcBef>
              <a:spcAft>
                <a:spcPts val="0"/>
              </a:spcAft>
              <a:buClr>
                <a:schemeClr val="dk1"/>
              </a:buClr>
              <a:buSzPts val="1100"/>
              <a:buNone/>
              <a:defRPr sz="1100" b="1"/>
            </a:lvl2pPr>
            <a:lvl3pPr marL="1371600" lvl="2" indent="-228600" algn="l" rtl="0">
              <a:lnSpc>
                <a:spcPct val="90000"/>
              </a:lnSpc>
              <a:spcBef>
                <a:spcPts val="300"/>
              </a:spcBef>
              <a:spcAft>
                <a:spcPts val="0"/>
              </a:spcAft>
              <a:buClr>
                <a:schemeClr val="dk1"/>
              </a:buClr>
              <a:buSzPts val="1000"/>
              <a:buNone/>
              <a:defRPr sz="1000" b="1"/>
            </a:lvl3pPr>
            <a:lvl4pPr marL="1828800" lvl="3" indent="-228600" algn="l" rtl="0">
              <a:lnSpc>
                <a:spcPct val="90000"/>
              </a:lnSpc>
              <a:spcBef>
                <a:spcPts val="300"/>
              </a:spcBef>
              <a:spcAft>
                <a:spcPts val="0"/>
              </a:spcAft>
              <a:buClr>
                <a:schemeClr val="dk1"/>
              </a:buClr>
              <a:buSzPts val="900"/>
              <a:buNone/>
              <a:defRPr sz="900" b="1"/>
            </a:lvl4pPr>
            <a:lvl5pPr marL="2286000" lvl="4" indent="-228600" algn="l" rtl="0">
              <a:lnSpc>
                <a:spcPct val="90000"/>
              </a:lnSpc>
              <a:spcBef>
                <a:spcPts val="300"/>
              </a:spcBef>
              <a:spcAft>
                <a:spcPts val="0"/>
              </a:spcAft>
              <a:buClr>
                <a:schemeClr val="dk1"/>
              </a:buClr>
              <a:buSzPts val="900"/>
              <a:buNone/>
              <a:defRPr sz="900" b="1"/>
            </a:lvl5pPr>
            <a:lvl6pPr marL="2743200" lvl="5" indent="-228600" algn="l" rtl="0">
              <a:lnSpc>
                <a:spcPct val="90000"/>
              </a:lnSpc>
              <a:spcBef>
                <a:spcPts val="300"/>
              </a:spcBef>
              <a:spcAft>
                <a:spcPts val="0"/>
              </a:spcAft>
              <a:buClr>
                <a:schemeClr val="dk1"/>
              </a:buClr>
              <a:buSzPts val="900"/>
              <a:buNone/>
              <a:defRPr sz="900" b="1"/>
            </a:lvl6pPr>
            <a:lvl7pPr marL="3200400" lvl="6" indent="-228600" algn="l" rtl="0">
              <a:lnSpc>
                <a:spcPct val="90000"/>
              </a:lnSpc>
              <a:spcBef>
                <a:spcPts val="300"/>
              </a:spcBef>
              <a:spcAft>
                <a:spcPts val="0"/>
              </a:spcAft>
              <a:buClr>
                <a:schemeClr val="dk1"/>
              </a:buClr>
              <a:buSzPts val="900"/>
              <a:buNone/>
              <a:defRPr sz="900" b="1"/>
            </a:lvl7pPr>
            <a:lvl8pPr marL="3657600" lvl="7" indent="-228600" algn="l" rtl="0">
              <a:lnSpc>
                <a:spcPct val="90000"/>
              </a:lnSpc>
              <a:spcBef>
                <a:spcPts val="300"/>
              </a:spcBef>
              <a:spcAft>
                <a:spcPts val="0"/>
              </a:spcAft>
              <a:buClr>
                <a:schemeClr val="dk1"/>
              </a:buClr>
              <a:buSzPts val="900"/>
              <a:buNone/>
              <a:defRPr sz="900" b="1"/>
            </a:lvl8pPr>
            <a:lvl9pPr marL="4114800" lvl="8" indent="-228600" algn="l" rtl="0">
              <a:lnSpc>
                <a:spcPct val="90000"/>
              </a:lnSpc>
              <a:spcBef>
                <a:spcPts val="300"/>
              </a:spcBef>
              <a:spcAft>
                <a:spcPts val="0"/>
              </a:spcAft>
              <a:buClr>
                <a:schemeClr val="dk1"/>
              </a:buClr>
              <a:buSzPts val="900"/>
              <a:buNone/>
              <a:defRPr sz="900" b="1"/>
            </a:lvl9pPr>
          </a:lstStyle>
          <a:p>
            <a:endParaRPr/>
          </a:p>
        </p:txBody>
      </p:sp>
      <p:sp>
        <p:nvSpPr>
          <p:cNvPr id="108" name="Google Shape;108;p22"/>
          <p:cNvSpPr txBox="1">
            <a:spLocks noGrp="1"/>
          </p:cNvSpPr>
          <p:nvPr>
            <p:ph type="body" idx="4"/>
          </p:nvPr>
        </p:nvSpPr>
        <p:spPr>
          <a:xfrm>
            <a:off x="4629151"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600"/>
              </a:spcBef>
              <a:spcAft>
                <a:spcPts val="0"/>
              </a:spcAft>
              <a:buClr>
                <a:schemeClr val="dk1"/>
              </a:buClr>
              <a:buSzPts val="1400"/>
              <a:buChar char="•"/>
              <a:defRPr>
                <a:latin typeface="Lato" panose="020F0502020204030203" pitchFamily="34" charset="0"/>
                <a:ea typeface="Lato" panose="020F0502020204030203" pitchFamily="34" charset="0"/>
                <a:cs typeface="Lato" panose="020F0502020204030203" pitchFamily="34" charset="0"/>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109" name="Google Shape;109;p22"/>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22"/>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2"/>
          <p:cNvSpPr txBox="1"/>
          <p:nvPr/>
        </p:nvSpPr>
        <p:spPr>
          <a:xfrm>
            <a:off x="1" y="1"/>
            <a:ext cx="20859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12" name="Google Shape;112;p22"/>
          <p:cNvSpPr txBox="1"/>
          <p:nvPr/>
        </p:nvSpPr>
        <p:spPr>
          <a:xfrm>
            <a:off x="2085976"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2500"/>
              <a:buFont typeface="Arial"/>
              <a:buNone/>
            </a:pPr>
            <a:r>
              <a:rPr lang="en" sz="2500">
                <a:solidFill>
                  <a:schemeClr val="lt1"/>
                </a:solidFill>
                <a:latin typeface="Lato" panose="020F0502020204030203" pitchFamily="34" charset="0"/>
                <a:ea typeface="Lato" panose="020F0502020204030203" pitchFamily="34" charset="0"/>
                <a:cs typeface="Lato" panose="020F0502020204030203" pitchFamily="34" charset="0"/>
                <a:sym typeface="Arial"/>
              </a:rPr>
              <a:t>Click to edit Master title style</a:t>
            </a: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13" name="Google Shape;113;p22"/>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4"/>
        <p:cNvGrpSpPr/>
        <p:nvPr/>
      </p:nvGrpSpPr>
      <p:grpSpPr>
        <a:xfrm>
          <a:off x="0" y="0"/>
          <a:ext cx="0" cy="0"/>
          <a:chOff x="0" y="0"/>
          <a:chExt cx="0" cy="0"/>
        </a:xfrm>
      </p:grpSpPr>
      <p:sp>
        <p:nvSpPr>
          <p:cNvPr id="115" name="Google Shape;115;p23"/>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p23"/>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7" name="Google Shape;117;p23"/>
          <p:cNvSpPr txBox="1"/>
          <p:nvPr/>
        </p:nvSpPr>
        <p:spPr>
          <a:xfrm>
            <a:off x="1" y="1"/>
            <a:ext cx="20859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18" name="Google Shape;118;p23"/>
          <p:cNvSpPr txBox="1">
            <a:spLocks noGrp="1"/>
          </p:cNvSpPr>
          <p:nvPr>
            <p:ph type="title"/>
          </p:nvPr>
        </p:nvSpPr>
        <p:spPr>
          <a:xfrm>
            <a:off x="2085976" y="1"/>
            <a:ext cx="7058100" cy="835800"/>
          </a:xfrm>
          <a:prstGeom prst="rect">
            <a:avLst/>
          </a:prstGeom>
          <a:solidFill>
            <a:srgbClr val="00534F"/>
          </a:solid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lt1"/>
              </a:buClr>
              <a:buSzPts val="2500"/>
              <a:buFont typeface="Arial"/>
              <a:buNone/>
              <a:defRPr>
                <a:solidFill>
                  <a:schemeClr val="lt1"/>
                </a:solidFill>
                <a:latin typeface="Lato" panose="020F0502020204030203" pitchFamily="34" charset="0"/>
                <a:ea typeface="Lato" panose="020F0502020204030203" pitchFamily="34" charset="0"/>
                <a:cs typeface="Lato" panose="020F0502020204030203"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23"/>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0"/>
        <p:cNvGrpSpPr/>
        <p:nvPr/>
      </p:nvGrpSpPr>
      <p:grpSpPr>
        <a:xfrm>
          <a:off x="0" y="0"/>
          <a:ext cx="0" cy="0"/>
          <a:chOff x="0" y="0"/>
          <a:chExt cx="0" cy="0"/>
        </a:xfrm>
      </p:grpSpPr>
      <p:sp>
        <p:nvSpPr>
          <p:cNvPr id="121" name="Google Shape;121;p24"/>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2" name="Google Shape;122;p24"/>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3" name="Google Shape;123;p24"/>
          <p:cNvSpPr txBox="1"/>
          <p:nvPr/>
        </p:nvSpPr>
        <p:spPr>
          <a:xfrm>
            <a:off x="1" y="1"/>
            <a:ext cx="20859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24" name="Google Shape;124;p24"/>
          <p:cNvSpPr txBox="1">
            <a:spLocks noGrp="1"/>
          </p:cNvSpPr>
          <p:nvPr>
            <p:ph type="title"/>
          </p:nvPr>
        </p:nvSpPr>
        <p:spPr>
          <a:xfrm>
            <a:off x="2065960" y="1"/>
            <a:ext cx="7058100" cy="835800"/>
          </a:xfrm>
          <a:prstGeom prst="rect">
            <a:avLst/>
          </a:prstGeom>
          <a:solidFill>
            <a:srgbClr val="00534F"/>
          </a:solid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lt1"/>
              </a:buClr>
              <a:buSzPts val="2500"/>
              <a:buFont typeface="Arial"/>
              <a:buNone/>
              <a:defRPr>
                <a:solidFill>
                  <a:schemeClr val="lt1"/>
                </a:solidFill>
                <a:latin typeface="Lato" panose="020F0502020204030203" pitchFamily="34" charset="0"/>
                <a:ea typeface="Lato" panose="020F0502020204030203" pitchFamily="34" charset="0"/>
                <a:cs typeface="Lato" panose="020F0502020204030203"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5" name="Google Shape;125;p24"/>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3887391" y="1005577"/>
            <a:ext cx="4629300" cy="33903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600"/>
              </a:spcBef>
              <a:spcAft>
                <a:spcPts val="0"/>
              </a:spcAft>
              <a:buClr>
                <a:schemeClr val="dk1"/>
              </a:buClr>
              <a:buSzPts val="1800"/>
              <a:buChar char="•"/>
              <a:defRPr sz="1800">
                <a:latin typeface="Lato" panose="020F0502020204030203" pitchFamily="34" charset="0"/>
                <a:ea typeface="Lato" panose="020F0502020204030203" pitchFamily="34" charset="0"/>
                <a:cs typeface="Lato" panose="020F0502020204030203" pitchFamily="34" charset="0"/>
              </a:defRPr>
            </a:lvl1pPr>
            <a:lvl2pPr marL="914400" lvl="1" indent="-330200" algn="l" rtl="0">
              <a:lnSpc>
                <a:spcPct val="90000"/>
              </a:lnSpc>
              <a:spcBef>
                <a:spcPts val="300"/>
              </a:spcBef>
              <a:spcAft>
                <a:spcPts val="0"/>
              </a:spcAft>
              <a:buClr>
                <a:schemeClr val="dk1"/>
              </a:buClr>
              <a:buSzPts val="1600"/>
              <a:buChar char="•"/>
              <a:defRPr sz="1600"/>
            </a:lvl2pPr>
            <a:lvl3pPr marL="1371600" lvl="2" indent="-317500" algn="l" rtl="0">
              <a:lnSpc>
                <a:spcPct val="90000"/>
              </a:lnSpc>
              <a:spcBef>
                <a:spcPts val="300"/>
              </a:spcBef>
              <a:spcAft>
                <a:spcPts val="0"/>
              </a:spcAft>
              <a:buClr>
                <a:schemeClr val="dk1"/>
              </a:buClr>
              <a:buSzPts val="1400"/>
              <a:buChar char="•"/>
              <a:defRPr sz="1400"/>
            </a:lvl3pPr>
            <a:lvl4pPr marL="1828800" lvl="3" indent="-298450" algn="l" rtl="0">
              <a:lnSpc>
                <a:spcPct val="90000"/>
              </a:lnSpc>
              <a:spcBef>
                <a:spcPts val="300"/>
              </a:spcBef>
              <a:spcAft>
                <a:spcPts val="0"/>
              </a:spcAft>
              <a:buClr>
                <a:schemeClr val="dk1"/>
              </a:buClr>
              <a:buSzPts val="1100"/>
              <a:buChar char="•"/>
              <a:defRPr sz="1100"/>
            </a:lvl4pPr>
            <a:lvl5pPr marL="2286000" lvl="4" indent="-298450" algn="l" rtl="0">
              <a:lnSpc>
                <a:spcPct val="90000"/>
              </a:lnSpc>
              <a:spcBef>
                <a:spcPts val="300"/>
              </a:spcBef>
              <a:spcAft>
                <a:spcPts val="0"/>
              </a:spcAft>
              <a:buClr>
                <a:schemeClr val="dk1"/>
              </a:buClr>
              <a:buSzPts val="1100"/>
              <a:buChar char="•"/>
              <a:defRPr sz="1100"/>
            </a:lvl5pPr>
            <a:lvl6pPr marL="2743200" lvl="5" indent="-298450" algn="l" rtl="0">
              <a:lnSpc>
                <a:spcPct val="90000"/>
              </a:lnSpc>
              <a:spcBef>
                <a:spcPts val="300"/>
              </a:spcBef>
              <a:spcAft>
                <a:spcPts val="0"/>
              </a:spcAft>
              <a:buClr>
                <a:schemeClr val="dk1"/>
              </a:buClr>
              <a:buSzPts val="1100"/>
              <a:buChar char="•"/>
              <a:defRPr sz="1100"/>
            </a:lvl6pPr>
            <a:lvl7pPr marL="3200400" lvl="6" indent="-298450" algn="l" rtl="0">
              <a:lnSpc>
                <a:spcPct val="90000"/>
              </a:lnSpc>
              <a:spcBef>
                <a:spcPts val="300"/>
              </a:spcBef>
              <a:spcAft>
                <a:spcPts val="0"/>
              </a:spcAft>
              <a:buClr>
                <a:schemeClr val="dk1"/>
              </a:buClr>
              <a:buSzPts val="1100"/>
              <a:buChar char="•"/>
              <a:defRPr sz="1100"/>
            </a:lvl7pPr>
            <a:lvl8pPr marL="3657600" lvl="7" indent="-298450" algn="l" rtl="0">
              <a:lnSpc>
                <a:spcPct val="90000"/>
              </a:lnSpc>
              <a:spcBef>
                <a:spcPts val="300"/>
              </a:spcBef>
              <a:spcAft>
                <a:spcPts val="0"/>
              </a:spcAft>
              <a:buClr>
                <a:schemeClr val="dk1"/>
              </a:buClr>
              <a:buSzPts val="1100"/>
              <a:buChar char="•"/>
              <a:defRPr sz="1100"/>
            </a:lvl8pPr>
            <a:lvl9pPr marL="4114800" lvl="8" indent="-298450" algn="l" rtl="0">
              <a:lnSpc>
                <a:spcPct val="90000"/>
              </a:lnSpc>
              <a:spcBef>
                <a:spcPts val="300"/>
              </a:spcBef>
              <a:spcAft>
                <a:spcPts val="0"/>
              </a:spcAft>
              <a:buClr>
                <a:schemeClr val="dk1"/>
              </a:buClr>
              <a:buSzPts val="1100"/>
              <a:buChar char="•"/>
              <a:defRPr sz="1100"/>
            </a:lvl9pPr>
          </a:lstStyle>
          <a:p>
            <a:endParaRPr/>
          </a:p>
        </p:txBody>
      </p:sp>
      <p:sp>
        <p:nvSpPr>
          <p:cNvPr id="128" name="Google Shape;128;p2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600"/>
              </a:spcBef>
              <a:spcAft>
                <a:spcPts val="0"/>
              </a:spcAft>
              <a:buClr>
                <a:schemeClr val="dk1"/>
              </a:buClr>
              <a:buSzPts val="900"/>
              <a:buNone/>
              <a:defRPr sz="900">
                <a:latin typeface="Lato" panose="020F0502020204030203" pitchFamily="34" charset="0"/>
                <a:ea typeface="Lato" panose="020F0502020204030203" pitchFamily="34" charset="0"/>
                <a:cs typeface="Lato" panose="020F0502020204030203" pitchFamily="34" charset="0"/>
              </a:defRPr>
            </a:lvl1pPr>
            <a:lvl2pPr marL="914400" lvl="1" indent="-228600" algn="l" rtl="0">
              <a:lnSpc>
                <a:spcPct val="90000"/>
              </a:lnSpc>
              <a:spcBef>
                <a:spcPts val="300"/>
              </a:spcBef>
              <a:spcAft>
                <a:spcPts val="0"/>
              </a:spcAft>
              <a:buClr>
                <a:schemeClr val="dk1"/>
              </a:buClr>
              <a:buSzPts val="800"/>
              <a:buNone/>
              <a:defRPr sz="800"/>
            </a:lvl2pPr>
            <a:lvl3pPr marL="1371600" lvl="2" indent="-228600" algn="l" rtl="0">
              <a:lnSpc>
                <a:spcPct val="90000"/>
              </a:lnSpc>
              <a:spcBef>
                <a:spcPts val="300"/>
              </a:spcBef>
              <a:spcAft>
                <a:spcPts val="0"/>
              </a:spcAft>
              <a:buClr>
                <a:schemeClr val="dk1"/>
              </a:buClr>
              <a:buSzPts val="700"/>
              <a:buNone/>
              <a:defRPr sz="700"/>
            </a:lvl3pPr>
            <a:lvl4pPr marL="1828800" lvl="3" indent="-228600" algn="l" rtl="0">
              <a:lnSpc>
                <a:spcPct val="90000"/>
              </a:lnSpc>
              <a:spcBef>
                <a:spcPts val="300"/>
              </a:spcBef>
              <a:spcAft>
                <a:spcPts val="0"/>
              </a:spcAft>
              <a:buClr>
                <a:schemeClr val="dk1"/>
              </a:buClr>
              <a:buSzPts val="600"/>
              <a:buNone/>
              <a:defRPr sz="600"/>
            </a:lvl4pPr>
            <a:lvl5pPr marL="2286000" lvl="4" indent="-228600" algn="l" rtl="0">
              <a:lnSpc>
                <a:spcPct val="90000"/>
              </a:lnSpc>
              <a:spcBef>
                <a:spcPts val="300"/>
              </a:spcBef>
              <a:spcAft>
                <a:spcPts val="0"/>
              </a:spcAft>
              <a:buClr>
                <a:schemeClr val="dk1"/>
              </a:buClr>
              <a:buSzPts val="600"/>
              <a:buNone/>
              <a:defRPr sz="600"/>
            </a:lvl5pPr>
            <a:lvl6pPr marL="2743200" lvl="5" indent="-228600" algn="l" rtl="0">
              <a:lnSpc>
                <a:spcPct val="90000"/>
              </a:lnSpc>
              <a:spcBef>
                <a:spcPts val="300"/>
              </a:spcBef>
              <a:spcAft>
                <a:spcPts val="0"/>
              </a:spcAft>
              <a:buClr>
                <a:schemeClr val="dk1"/>
              </a:buClr>
              <a:buSzPts val="600"/>
              <a:buNone/>
              <a:defRPr sz="600"/>
            </a:lvl6pPr>
            <a:lvl7pPr marL="3200400" lvl="6" indent="-228600" algn="l" rtl="0">
              <a:lnSpc>
                <a:spcPct val="90000"/>
              </a:lnSpc>
              <a:spcBef>
                <a:spcPts val="300"/>
              </a:spcBef>
              <a:spcAft>
                <a:spcPts val="0"/>
              </a:spcAft>
              <a:buClr>
                <a:schemeClr val="dk1"/>
              </a:buClr>
              <a:buSzPts val="600"/>
              <a:buNone/>
              <a:defRPr sz="600"/>
            </a:lvl7pPr>
            <a:lvl8pPr marL="3657600" lvl="7" indent="-228600" algn="l" rtl="0">
              <a:lnSpc>
                <a:spcPct val="90000"/>
              </a:lnSpc>
              <a:spcBef>
                <a:spcPts val="300"/>
              </a:spcBef>
              <a:spcAft>
                <a:spcPts val="0"/>
              </a:spcAft>
              <a:buClr>
                <a:schemeClr val="dk1"/>
              </a:buClr>
              <a:buSzPts val="600"/>
              <a:buNone/>
              <a:defRPr sz="600"/>
            </a:lvl8pPr>
            <a:lvl9pPr marL="4114800" lvl="8" indent="-228600" algn="l" rtl="0">
              <a:lnSpc>
                <a:spcPct val="90000"/>
              </a:lnSpc>
              <a:spcBef>
                <a:spcPts val="300"/>
              </a:spcBef>
              <a:spcAft>
                <a:spcPts val="0"/>
              </a:spcAft>
              <a:buClr>
                <a:schemeClr val="dk1"/>
              </a:buClr>
              <a:buSzPts val="600"/>
              <a:buNone/>
              <a:defRPr sz="600"/>
            </a:lvl9pPr>
          </a:lstStyle>
          <a:p>
            <a:endParaRPr/>
          </a:p>
        </p:txBody>
      </p:sp>
      <p:sp>
        <p:nvSpPr>
          <p:cNvPr id="129" name="Google Shape;129;p25"/>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25"/>
          <p:cNvSpPr txBox="1"/>
          <p:nvPr/>
        </p:nvSpPr>
        <p:spPr>
          <a:xfrm>
            <a:off x="1" y="1"/>
            <a:ext cx="20859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32" name="Google Shape;132;p25"/>
          <p:cNvSpPr txBox="1"/>
          <p:nvPr/>
        </p:nvSpPr>
        <p:spPr>
          <a:xfrm>
            <a:off x="2085976"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2500"/>
              <a:buFont typeface="Arial"/>
              <a:buNone/>
            </a:pPr>
            <a:r>
              <a:rPr lang="en" sz="2500">
                <a:solidFill>
                  <a:schemeClr val="lt1"/>
                </a:solidFill>
                <a:latin typeface="Lato" panose="020F0502020204030203" pitchFamily="34" charset="0"/>
                <a:ea typeface="Lato" panose="020F0502020204030203" pitchFamily="34" charset="0"/>
                <a:cs typeface="Lato" panose="020F0502020204030203" pitchFamily="34" charset="0"/>
                <a:sym typeface="Arial"/>
              </a:rPr>
              <a:t>Click to edit Master title style</a:t>
            </a: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33" name="Google Shape;133;p25"/>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34"/>
        <p:cNvGrpSpPr/>
        <p:nvPr/>
      </p:nvGrpSpPr>
      <p:grpSpPr>
        <a:xfrm>
          <a:off x="0" y="0"/>
          <a:ext cx="0" cy="0"/>
          <a:chOff x="0" y="0"/>
          <a:chExt cx="0" cy="0"/>
        </a:xfrm>
      </p:grpSpPr>
      <p:sp>
        <p:nvSpPr>
          <p:cNvPr id="135" name="Google Shape;135;p26"/>
          <p:cNvSpPr>
            <a:spLocks noGrp="1"/>
          </p:cNvSpPr>
          <p:nvPr>
            <p:ph type="pic" idx="2"/>
          </p:nvPr>
        </p:nvSpPr>
        <p:spPr>
          <a:xfrm>
            <a:off x="3887391" y="740570"/>
            <a:ext cx="4629300" cy="3655200"/>
          </a:xfrm>
          <a:prstGeom prst="rect">
            <a:avLst/>
          </a:prstGeom>
          <a:noFill/>
          <a:ln>
            <a:noFill/>
          </a:ln>
        </p:spPr>
      </p:sp>
      <p:sp>
        <p:nvSpPr>
          <p:cNvPr id="136" name="Google Shape;136;p2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600"/>
              </a:spcBef>
              <a:spcAft>
                <a:spcPts val="0"/>
              </a:spcAft>
              <a:buClr>
                <a:schemeClr val="dk1"/>
              </a:buClr>
              <a:buSzPts val="900"/>
              <a:buNone/>
              <a:defRPr sz="900">
                <a:latin typeface="Lato" panose="020F0502020204030203" pitchFamily="34" charset="0"/>
                <a:ea typeface="Lato" panose="020F0502020204030203" pitchFamily="34" charset="0"/>
                <a:cs typeface="Lato" panose="020F0502020204030203" pitchFamily="34" charset="0"/>
              </a:defRPr>
            </a:lvl1pPr>
            <a:lvl2pPr marL="914400" lvl="1" indent="-228600" algn="l" rtl="0">
              <a:lnSpc>
                <a:spcPct val="90000"/>
              </a:lnSpc>
              <a:spcBef>
                <a:spcPts val="300"/>
              </a:spcBef>
              <a:spcAft>
                <a:spcPts val="0"/>
              </a:spcAft>
              <a:buClr>
                <a:schemeClr val="dk1"/>
              </a:buClr>
              <a:buSzPts val="800"/>
              <a:buNone/>
              <a:defRPr sz="800"/>
            </a:lvl2pPr>
            <a:lvl3pPr marL="1371600" lvl="2" indent="-228600" algn="l" rtl="0">
              <a:lnSpc>
                <a:spcPct val="90000"/>
              </a:lnSpc>
              <a:spcBef>
                <a:spcPts val="300"/>
              </a:spcBef>
              <a:spcAft>
                <a:spcPts val="0"/>
              </a:spcAft>
              <a:buClr>
                <a:schemeClr val="dk1"/>
              </a:buClr>
              <a:buSzPts val="700"/>
              <a:buNone/>
              <a:defRPr sz="700"/>
            </a:lvl3pPr>
            <a:lvl4pPr marL="1828800" lvl="3" indent="-228600" algn="l" rtl="0">
              <a:lnSpc>
                <a:spcPct val="90000"/>
              </a:lnSpc>
              <a:spcBef>
                <a:spcPts val="300"/>
              </a:spcBef>
              <a:spcAft>
                <a:spcPts val="0"/>
              </a:spcAft>
              <a:buClr>
                <a:schemeClr val="dk1"/>
              </a:buClr>
              <a:buSzPts val="600"/>
              <a:buNone/>
              <a:defRPr sz="600"/>
            </a:lvl4pPr>
            <a:lvl5pPr marL="2286000" lvl="4" indent="-228600" algn="l" rtl="0">
              <a:lnSpc>
                <a:spcPct val="90000"/>
              </a:lnSpc>
              <a:spcBef>
                <a:spcPts val="300"/>
              </a:spcBef>
              <a:spcAft>
                <a:spcPts val="0"/>
              </a:spcAft>
              <a:buClr>
                <a:schemeClr val="dk1"/>
              </a:buClr>
              <a:buSzPts val="600"/>
              <a:buNone/>
              <a:defRPr sz="600"/>
            </a:lvl5pPr>
            <a:lvl6pPr marL="2743200" lvl="5" indent="-228600" algn="l" rtl="0">
              <a:lnSpc>
                <a:spcPct val="90000"/>
              </a:lnSpc>
              <a:spcBef>
                <a:spcPts val="300"/>
              </a:spcBef>
              <a:spcAft>
                <a:spcPts val="0"/>
              </a:spcAft>
              <a:buClr>
                <a:schemeClr val="dk1"/>
              </a:buClr>
              <a:buSzPts val="600"/>
              <a:buNone/>
              <a:defRPr sz="600"/>
            </a:lvl6pPr>
            <a:lvl7pPr marL="3200400" lvl="6" indent="-228600" algn="l" rtl="0">
              <a:lnSpc>
                <a:spcPct val="90000"/>
              </a:lnSpc>
              <a:spcBef>
                <a:spcPts val="300"/>
              </a:spcBef>
              <a:spcAft>
                <a:spcPts val="0"/>
              </a:spcAft>
              <a:buClr>
                <a:schemeClr val="dk1"/>
              </a:buClr>
              <a:buSzPts val="600"/>
              <a:buNone/>
              <a:defRPr sz="600"/>
            </a:lvl7pPr>
            <a:lvl8pPr marL="3657600" lvl="7" indent="-228600" algn="l" rtl="0">
              <a:lnSpc>
                <a:spcPct val="90000"/>
              </a:lnSpc>
              <a:spcBef>
                <a:spcPts val="300"/>
              </a:spcBef>
              <a:spcAft>
                <a:spcPts val="0"/>
              </a:spcAft>
              <a:buClr>
                <a:schemeClr val="dk1"/>
              </a:buClr>
              <a:buSzPts val="600"/>
              <a:buNone/>
              <a:defRPr sz="600"/>
            </a:lvl8pPr>
            <a:lvl9pPr marL="4114800" lvl="8" indent="-228600" algn="l" rtl="0">
              <a:lnSpc>
                <a:spcPct val="90000"/>
              </a:lnSpc>
              <a:spcBef>
                <a:spcPts val="300"/>
              </a:spcBef>
              <a:spcAft>
                <a:spcPts val="0"/>
              </a:spcAft>
              <a:buClr>
                <a:schemeClr val="dk1"/>
              </a:buClr>
              <a:buSzPts val="600"/>
              <a:buNone/>
              <a:defRPr sz="600"/>
            </a:lvl9pPr>
          </a:lstStyle>
          <a:p>
            <a:endParaRPr/>
          </a:p>
        </p:txBody>
      </p:sp>
      <p:sp>
        <p:nvSpPr>
          <p:cNvPr id="137" name="Google Shape;137;p26"/>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8" name="Google Shape;138;p26"/>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9" name="Google Shape;139;p26"/>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0" name="Google Shape;140;p26"/>
          <p:cNvSpPr txBox="1"/>
          <p:nvPr/>
        </p:nvSpPr>
        <p:spPr>
          <a:xfrm>
            <a:off x="-1" y="-2678"/>
            <a:ext cx="91440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41" name="Google Shape;141;p26"/>
          <p:cNvSpPr txBox="1"/>
          <p:nvPr/>
        </p:nvSpPr>
        <p:spPr>
          <a:xfrm>
            <a:off x="628651" y="897564"/>
            <a:ext cx="2863200" cy="635400"/>
          </a:xfrm>
          <a:prstGeom prst="rect">
            <a:avLst/>
          </a:prstGeom>
          <a:solidFill>
            <a:srgbClr val="00534F"/>
          </a:solidFill>
          <a:ln>
            <a:noFill/>
          </a:ln>
        </p:spPr>
        <p:txBody>
          <a:bodyPr spcFirstLastPara="1" wrap="square" lIns="68575" tIns="34275" rIns="68575" bIns="34275" anchor="ctr" anchorCtr="0">
            <a:normAutofit fontScale="92500" lnSpcReduction="10000"/>
          </a:bodyPr>
          <a:lstStyle/>
          <a:p>
            <a:pPr marL="0" marR="0" lvl="0" indent="0" algn="ctr" rtl="0">
              <a:lnSpc>
                <a:spcPct val="90000"/>
              </a:lnSpc>
              <a:spcBef>
                <a:spcPts val="0"/>
              </a:spcBef>
              <a:spcAft>
                <a:spcPts val="0"/>
              </a:spcAft>
              <a:buClr>
                <a:schemeClr val="lt1"/>
              </a:buClr>
              <a:buSzPts val="2500"/>
              <a:buFont typeface="Arial"/>
              <a:buNone/>
            </a:pPr>
            <a:r>
              <a:rPr lang="en" sz="2500">
                <a:solidFill>
                  <a:schemeClr val="lt1"/>
                </a:solidFill>
                <a:latin typeface="Lato" panose="020F0502020204030203" pitchFamily="34" charset="0"/>
                <a:ea typeface="Lato" panose="020F0502020204030203" pitchFamily="34" charset="0"/>
                <a:cs typeface="Lato" panose="020F0502020204030203" pitchFamily="34" charset="0"/>
                <a:sym typeface="Arial"/>
              </a:rPr>
              <a:t>Click to edit Master title style</a:t>
            </a: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42"/>
        <p:cNvGrpSpPr/>
        <p:nvPr/>
      </p:nvGrpSpPr>
      <p:grpSpPr>
        <a:xfrm>
          <a:off x="0" y="0"/>
          <a:ext cx="0" cy="0"/>
          <a:chOff x="0" y="0"/>
          <a:chExt cx="0" cy="0"/>
        </a:xfrm>
      </p:grpSpPr>
      <p:sp>
        <p:nvSpPr>
          <p:cNvPr id="143" name="Google Shape;143;p2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600"/>
              </a:spcBef>
              <a:spcAft>
                <a:spcPts val="0"/>
              </a:spcAft>
              <a:buClr>
                <a:schemeClr val="dk1"/>
              </a:buClr>
              <a:buSzPts val="1400"/>
              <a:buChar char="•"/>
              <a:defRPr>
                <a:latin typeface="Lato" panose="020F0502020204030203" pitchFamily="34" charset="0"/>
                <a:ea typeface="Lato" panose="020F0502020204030203" pitchFamily="34" charset="0"/>
                <a:cs typeface="Lato" panose="020F0502020204030203" pitchFamily="34" charset="0"/>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144" name="Google Shape;144;p27"/>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5" name="Google Shape;145;p27"/>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6" name="Google Shape;146;p27"/>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7" name="Google Shape;147;p27"/>
          <p:cNvSpPr txBox="1"/>
          <p:nvPr/>
        </p:nvSpPr>
        <p:spPr>
          <a:xfrm>
            <a:off x="-14240" y="-6441"/>
            <a:ext cx="20859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48" name="Google Shape;148;p27"/>
          <p:cNvSpPr txBox="1"/>
          <p:nvPr/>
        </p:nvSpPr>
        <p:spPr>
          <a:xfrm>
            <a:off x="2051720" y="-644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2500"/>
              <a:buFont typeface="Arial"/>
              <a:buNone/>
            </a:pPr>
            <a:r>
              <a:rPr lang="en" sz="2500">
                <a:solidFill>
                  <a:schemeClr val="lt1"/>
                </a:solidFill>
                <a:latin typeface="Lato" panose="020F0502020204030203" pitchFamily="34" charset="0"/>
                <a:ea typeface="Lato" panose="020F0502020204030203" pitchFamily="34" charset="0"/>
                <a:cs typeface="Lato" panose="020F0502020204030203" pitchFamily="34" charset="0"/>
                <a:sym typeface="Arial"/>
              </a:rPr>
              <a:t>Click to edit Master title style</a:t>
            </a: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628650" y="273845"/>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dirty="0"/>
          </a:p>
        </p:txBody>
      </p:sp>
      <p:sp>
        <p:nvSpPr>
          <p:cNvPr id="69" name="Google Shape;69;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dirty="0"/>
          </a:p>
        </p:txBody>
      </p:sp>
      <p:sp>
        <p:nvSpPr>
          <p:cNvPr id="70" name="Google Shape;70;p17"/>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0" i="0" u="none" strike="noStrike" cap="none">
                <a:solidFill>
                  <a:srgbClr val="888888"/>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IE"/>
          </a:p>
        </p:txBody>
      </p:sp>
      <p:sp>
        <p:nvSpPr>
          <p:cNvPr id="71" name="Google Shape;71;p17"/>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700" b="0" i="0" u="none" strike="noStrike" cap="none">
                <a:solidFill>
                  <a:srgbClr val="888888"/>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IE"/>
          </a:p>
        </p:txBody>
      </p:sp>
      <p:sp>
        <p:nvSpPr>
          <p:cNvPr id="72" name="Google Shape;72;p17"/>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rgbClr val="888888"/>
                </a:solidFill>
                <a:latin typeface="Lato" panose="020F0502020204030203" pitchFamily="34" charset="0"/>
                <a:ea typeface="Lato" panose="020F0502020204030203" pitchFamily="34" charset="0"/>
                <a:cs typeface="Lato" panose="020F0502020204030203" pitchFamily="34" charset="0"/>
                <a:sym typeface="Arial"/>
              </a:defRPr>
            </a:lvl1pPr>
            <a:lvl2pPr marL="0" marR="0" lvl="1" indent="0" algn="r" rtl="0">
              <a:spcBef>
                <a:spcPts val="0"/>
              </a:spcBef>
              <a:buNone/>
              <a:defRPr sz="700" b="0" i="0" u="none" strike="noStrike" cap="none">
                <a:solidFill>
                  <a:srgbClr val="888888"/>
                </a:solidFill>
                <a:latin typeface="Arial"/>
                <a:ea typeface="Arial"/>
                <a:cs typeface="Arial"/>
                <a:sym typeface="Arial"/>
              </a:defRPr>
            </a:lvl2pPr>
            <a:lvl3pPr marL="0" marR="0" lvl="2" indent="0" algn="r" rtl="0">
              <a:spcBef>
                <a:spcPts val="0"/>
              </a:spcBef>
              <a:buNone/>
              <a:defRPr sz="700" b="0" i="0" u="none" strike="noStrike" cap="none">
                <a:solidFill>
                  <a:srgbClr val="888888"/>
                </a:solidFill>
                <a:latin typeface="Arial"/>
                <a:ea typeface="Arial"/>
                <a:cs typeface="Arial"/>
                <a:sym typeface="Arial"/>
              </a:defRPr>
            </a:lvl3pPr>
            <a:lvl4pPr marL="0" marR="0" lvl="3" indent="0" algn="r" rtl="0">
              <a:spcBef>
                <a:spcPts val="0"/>
              </a:spcBef>
              <a:buNone/>
              <a:defRPr sz="700" b="0" i="0" u="none" strike="noStrike" cap="none">
                <a:solidFill>
                  <a:srgbClr val="888888"/>
                </a:solidFill>
                <a:latin typeface="Arial"/>
                <a:ea typeface="Arial"/>
                <a:cs typeface="Arial"/>
                <a:sym typeface="Arial"/>
              </a:defRPr>
            </a:lvl4pPr>
            <a:lvl5pPr marL="0" marR="0" lvl="4" indent="0" algn="r" rtl="0">
              <a:spcBef>
                <a:spcPts val="0"/>
              </a:spcBef>
              <a:buNone/>
              <a:defRPr sz="700" b="0" i="0" u="none" strike="noStrike" cap="none">
                <a:solidFill>
                  <a:srgbClr val="888888"/>
                </a:solidFill>
                <a:latin typeface="Arial"/>
                <a:ea typeface="Arial"/>
                <a:cs typeface="Arial"/>
                <a:sym typeface="Arial"/>
              </a:defRPr>
            </a:lvl5pPr>
            <a:lvl6pPr marL="0" marR="0" lvl="5" indent="0" algn="r" rtl="0">
              <a:spcBef>
                <a:spcPts val="0"/>
              </a:spcBef>
              <a:buNone/>
              <a:defRPr sz="700" b="0" i="0" u="none" strike="noStrike" cap="none">
                <a:solidFill>
                  <a:srgbClr val="888888"/>
                </a:solidFill>
                <a:latin typeface="Arial"/>
                <a:ea typeface="Arial"/>
                <a:cs typeface="Arial"/>
                <a:sym typeface="Arial"/>
              </a:defRPr>
            </a:lvl6pPr>
            <a:lvl7pPr marL="0" marR="0" lvl="6" indent="0" algn="r" rtl="0">
              <a:spcBef>
                <a:spcPts val="0"/>
              </a:spcBef>
              <a:buNone/>
              <a:defRPr sz="700" b="0" i="0" u="none" strike="noStrike" cap="none">
                <a:solidFill>
                  <a:srgbClr val="888888"/>
                </a:solidFill>
                <a:latin typeface="Arial"/>
                <a:ea typeface="Arial"/>
                <a:cs typeface="Arial"/>
                <a:sym typeface="Arial"/>
              </a:defRPr>
            </a:lvl7pPr>
            <a:lvl8pPr marL="0" marR="0" lvl="7" indent="0" algn="r" rtl="0">
              <a:spcBef>
                <a:spcPts val="0"/>
              </a:spcBef>
              <a:buNone/>
              <a:defRPr sz="700" b="0" i="0" u="none" strike="noStrike" cap="none">
                <a:solidFill>
                  <a:srgbClr val="888888"/>
                </a:solidFill>
                <a:latin typeface="Arial"/>
                <a:ea typeface="Arial"/>
                <a:cs typeface="Arial"/>
                <a:sym typeface="Arial"/>
              </a:defRPr>
            </a:lvl8pPr>
            <a:lvl9pPr marL="0" marR="0" lvl="8" indent="0" algn="r" rtl="0">
              <a:spcBef>
                <a:spcPts val="0"/>
              </a:spcBef>
              <a:buNone/>
              <a:defRPr sz="7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pic>
        <p:nvPicPr>
          <p:cNvPr id="73" name="Google Shape;73;p17"/>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276350" y="3033713"/>
            <a:ext cx="7867650" cy="2109788"/>
          </a:xfrm>
          <a:prstGeom prst="rect">
            <a:avLst/>
          </a:prstGeom>
          <a:noFill/>
          <a:ln>
            <a:noFill/>
          </a:ln>
        </p:spPr>
      </p:pic>
      <p:pic>
        <p:nvPicPr>
          <p:cNvPr id="74" name="Google Shape;74;p17"/>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0" y="3838575"/>
            <a:ext cx="4876800" cy="13049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nstagram.com/merrionstre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linkedin.com/company/governmentofireland/" TargetMode="External"/><Relationship Id="rId5" Type="http://schemas.openxmlformats.org/officeDocument/2006/relationships/hyperlink" Target="https://x.com/merrionstreet" TargetMode="External"/><Relationship Id="rId4" Type="http://schemas.openxmlformats.org/officeDocument/2006/relationships/hyperlink" Target="http://www.facebook.com/merrionstre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vimeo.com/101757568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hyperlink" Target="https://vimeo.com/1017580357?share=copy" TargetMode="Externa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vimeo.com/1017581326?share=copy" TargetMode="External"/><Relationship Id="rId5" Type="http://schemas.openxmlformats.org/officeDocument/2006/relationships/image" Target="../media/image19.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vimeo.com/1017581236?share=cop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vimeo.com/1017581433?share=cop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hyperlink" Target="https://vimeo.com/1017581433?share=copy" TargetMode="External"/><Relationship Id="rId13" Type="http://schemas.openxmlformats.org/officeDocument/2006/relationships/hyperlink" Target="https://vimeo.com/1017581392?share=copy" TargetMode="External"/><Relationship Id="rId3" Type="http://schemas.openxmlformats.org/officeDocument/2006/relationships/hyperlink" Target="https://youtu.be/OAizWo5dE_M" TargetMode="External"/><Relationship Id="rId7" Type="http://schemas.openxmlformats.org/officeDocument/2006/relationships/hyperlink" Target="https://vimeo.com/1017581236?share=copy" TargetMode="External"/><Relationship Id="rId12" Type="http://schemas.openxmlformats.org/officeDocument/2006/relationships/hyperlink" Target="https://vimeo.com/1017581291?share=copy" TargetMode="External"/><Relationship Id="rId2" Type="http://schemas.openxmlformats.org/officeDocument/2006/relationships/notesSlide" Target="../notesSlides/notesSlide14.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s://vimeo.com/1017581326?share=copy" TargetMode="External"/><Relationship Id="rId11" Type="http://schemas.openxmlformats.org/officeDocument/2006/relationships/hyperlink" Target="https://vimeo.com/1017581356?share=copy" TargetMode="External"/><Relationship Id="rId5" Type="http://schemas.openxmlformats.org/officeDocument/2006/relationships/hyperlink" Target="https://vimeo.com/1017580357?share=copy" TargetMode="External"/><Relationship Id="rId15" Type="http://schemas.openxmlformats.org/officeDocument/2006/relationships/image" Target="../media/image37.png"/><Relationship Id="rId10" Type="http://schemas.openxmlformats.org/officeDocument/2006/relationships/hyperlink" Target="https://vimeo.com/1017579121" TargetMode="External"/><Relationship Id="rId4" Type="http://schemas.openxmlformats.org/officeDocument/2006/relationships/hyperlink" Target="https://vimeo.com/1017575686" TargetMode="External"/><Relationship Id="rId9" Type="http://schemas.openxmlformats.org/officeDocument/2006/relationships/hyperlink" Target="https://vimeo.com/1017578379" TargetMode="External"/><Relationship Id="rId1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www.gov.ie/migr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1"/>
          <p:cNvSpPr txBox="1">
            <a:spLocks noGrp="1"/>
          </p:cNvSpPr>
          <p:nvPr>
            <p:ph type="ctrTitle"/>
          </p:nvPr>
        </p:nvSpPr>
        <p:spPr>
          <a:xfrm>
            <a:off x="1143000" y="1831127"/>
            <a:ext cx="7153500" cy="16176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Clr>
                <a:schemeClr val="lt1"/>
              </a:buClr>
              <a:buSzPts val="2500"/>
              <a:buFont typeface="Arial"/>
              <a:buNone/>
            </a:pPr>
            <a:r>
              <a:rPr lang="en" sz="3600" b="1" dirty="0"/>
              <a:t>Migration Information Campaign </a:t>
            </a:r>
            <a:br>
              <a:rPr lang="en" b="1" dirty="0"/>
            </a:br>
            <a:br>
              <a:rPr lang="en" b="1" dirty="0"/>
            </a:br>
            <a:br>
              <a:rPr lang="en" sz="3200" b="1" dirty="0"/>
            </a:br>
            <a:r>
              <a:rPr lang="en" sz="2200" b="1" dirty="0"/>
              <a:t>Partner Pack</a:t>
            </a:r>
            <a:endParaRPr b="1" dirty="0"/>
          </a:p>
        </p:txBody>
      </p:sp>
      <p:sp>
        <p:nvSpPr>
          <p:cNvPr id="248" name="Google Shape;248;p41"/>
          <p:cNvSpPr txBox="1">
            <a:spLocks noGrp="1"/>
          </p:cNvSpPr>
          <p:nvPr>
            <p:ph type="subTitle" idx="1"/>
          </p:nvPr>
        </p:nvSpPr>
        <p:spPr>
          <a:xfrm>
            <a:off x="1143000" y="3448727"/>
            <a:ext cx="6858000" cy="991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Clr>
                <a:schemeClr val="lt1"/>
              </a:buClr>
              <a:buSzPts val="2500"/>
              <a:buFont typeface="Arial"/>
              <a:buNone/>
            </a:pPr>
            <a:r>
              <a:rPr lang="en" sz="1600" dirty="0"/>
              <a:t>October 2024</a:t>
            </a:r>
            <a:endParaRPr sz="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640C2881-66FD-58D8-D325-B154365175E6}"/>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54BC3694-2DF5-6714-9EFB-8AFD57BD85C9}"/>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a:extLst>
              <a:ext uri="{FF2B5EF4-FFF2-40B4-BE49-F238E27FC236}">
                <a16:creationId xmlns:a16="http://schemas.microsoft.com/office/drawing/2014/main" id="{EA3DDBD2-E34A-8410-5919-B439266284F6}"/>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dirty="0"/>
              <a:t>How to get involved</a:t>
            </a:r>
            <a:endParaRPr sz="1600" dirty="0"/>
          </a:p>
        </p:txBody>
      </p:sp>
      <p:sp>
        <p:nvSpPr>
          <p:cNvPr id="254" name="Google Shape;254;p42">
            <a:extLst>
              <a:ext uri="{FF2B5EF4-FFF2-40B4-BE49-F238E27FC236}">
                <a16:creationId xmlns:a16="http://schemas.microsoft.com/office/drawing/2014/main" id="{2E4F0418-C634-95F9-2801-AE0BAD31DAA2}"/>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3" name="Text Placeholder 2">
            <a:extLst>
              <a:ext uri="{FF2B5EF4-FFF2-40B4-BE49-F238E27FC236}">
                <a16:creationId xmlns:a16="http://schemas.microsoft.com/office/drawing/2014/main" id="{8B374454-4BA6-EFF3-665F-AC40339B62A2}"/>
              </a:ext>
            </a:extLst>
          </p:cNvPr>
          <p:cNvSpPr txBox="1">
            <a:spLocks/>
          </p:cNvSpPr>
          <p:nvPr/>
        </p:nvSpPr>
        <p:spPr>
          <a:xfrm>
            <a:off x="256757" y="1212921"/>
            <a:ext cx="7058100" cy="355345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lnSpc>
                <a:spcPct val="110000"/>
              </a:lnSpc>
              <a:buNone/>
            </a:pPr>
            <a:r>
              <a:rPr lang="en-IE" sz="1400" dirty="0"/>
              <a:t>We greatly appreciate your help with the reach and impact of this campaign.</a:t>
            </a:r>
          </a:p>
          <a:p>
            <a:pPr marL="139700" indent="0">
              <a:lnSpc>
                <a:spcPct val="110000"/>
              </a:lnSpc>
              <a:buNone/>
            </a:pPr>
            <a:endParaRPr lang="en-IE" sz="1400" dirty="0"/>
          </a:p>
          <a:p>
            <a:pPr marL="139700" indent="0">
              <a:lnSpc>
                <a:spcPct val="110000"/>
              </a:lnSpc>
              <a:buNone/>
            </a:pPr>
            <a:r>
              <a:rPr lang="en-IE" sz="1400" dirty="0"/>
              <a:t>This pack includes resources and media that you can use to support the campaign.</a:t>
            </a:r>
          </a:p>
          <a:p>
            <a:pPr marL="139700" indent="0">
              <a:lnSpc>
                <a:spcPct val="110000"/>
              </a:lnSpc>
              <a:buNone/>
            </a:pPr>
            <a:endParaRPr lang="en-IE" sz="1400" dirty="0">
              <a:latin typeface="Lato"/>
              <a:ea typeface="Lato"/>
              <a:cs typeface="Lato"/>
            </a:endParaRPr>
          </a:p>
          <a:p>
            <a:pPr marL="139700" indent="0">
              <a:lnSpc>
                <a:spcPct val="110000"/>
              </a:lnSpc>
              <a:buNone/>
            </a:pPr>
            <a:r>
              <a:rPr lang="en-IE" sz="1400" dirty="0">
                <a:latin typeface="Lato"/>
                <a:ea typeface="Lato"/>
                <a:cs typeface="Lato"/>
              </a:rPr>
              <a:t>You can get involved by sharing the social posts from the @merrionstreet social media channels, or by posting directly on your own accounts using the images, videos or messages provided. </a:t>
            </a:r>
          </a:p>
          <a:p>
            <a:pPr marL="139700" indent="0">
              <a:lnSpc>
                <a:spcPct val="110000"/>
              </a:lnSpc>
              <a:buNone/>
            </a:pPr>
            <a:endParaRPr lang="en-IE" sz="1400" dirty="0"/>
          </a:p>
          <a:p>
            <a:pPr marL="139700" indent="0">
              <a:lnSpc>
                <a:spcPct val="110000"/>
              </a:lnSpc>
              <a:buNone/>
            </a:pPr>
            <a:r>
              <a:rPr lang="en-IE" sz="1400" dirty="0"/>
              <a:t>If you’d like to download a campaign poster, contact partners@equality.gov.ie and</a:t>
            </a:r>
          </a:p>
          <a:p>
            <a:pPr marL="139700" indent="0">
              <a:lnSpc>
                <a:spcPct val="110000"/>
              </a:lnSpc>
              <a:buNone/>
            </a:pPr>
            <a:r>
              <a:rPr lang="en-IE" sz="1400" dirty="0"/>
              <a:t>we’ll provide a print ready image for you.</a:t>
            </a:r>
          </a:p>
          <a:p>
            <a:pPr marL="139700" indent="0">
              <a:lnSpc>
                <a:spcPct val="110000"/>
              </a:lnSpc>
              <a:buNone/>
            </a:pPr>
            <a:endParaRPr lang="en-IE" sz="1400" dirty="0"/>
          </a:p>
        </p:txBody>
      </p:sp>
    </p:spTree>
    <p:extLst>
      <p:ext uri="{BB962C8B-B14F-4D97-AF65-F5344CB8AC3E}">
        <p14:creationId xmlns:p14="http://schemas.microsoft.com/office/powerpoint/2010/main" val="1526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EC0F3519-1415-886B-F82F-1D3A0B0B0F83}"/>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0473CC1A-740C-534D-276E-7B98AA2EE8B7}"/>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a:extLst>
              <a:ext uri="{FF2B5EF4-FFF2-40B4-BE49-F238E27FC236}">
                <a16:creationId xmlns:a16="http://schemas.microsoft.com/office/drawing/2014/main" id="{D7987B82-3F36-6C14-3BB2-FC81DFD445B5}"/>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a:t>Social</a:t>
            </a:r>
            <a:r>
              <a:rPr lang="en-IE"/>
              <a:t> </a:t>
            </a:r>
            <a:r>
              <a:rPr lang="en-IE" sz="1600"/>
              <a:t>media</a:t>
            </a:r>
            <a:r>
              <a:rPr lang="en-IE"/>
              <a:t> </a:t>
            </a:r>
            <a:r>
              <a:rPr lang="en-IE" sz="1600"/>
              <a:t>assets</a:t>
            </a:r>
            <a:r>
              <a:rPr lang="en-IE"/>
              <a:t> </a:t>
            </a:r>
            <a:r>
              <a:rPr lang="en-IE" sz="1600"/>
              <a:t>and</a:t>
            </a:r>
            <a:r>
              <a:rPr lang="en-IE"/>
              <a:t> </a:t>
            </a:r>
            <a:r>
              <a:rPr lang="en-IE" sz="1600"/>
              <a:t>channels</a:t>
            </a:r>
            <a:endParaRPr sz="1600"/>
          </a:p>
        </p:txBody>
      </p:sp>
      <p:sp>
        <p:nvSpPr>
          <p:cNvPr id="254" name="Google Shape;254;p42">
            <a:extLst>
              <a:ext uri="{FF2B5EF4-FFF2-40B4-BE49-F238E27FC236}">
                <a16:creationId xmlns:a16="http://schemas.microsoft.com/office/drawing/2014/main" id="{68C51ABD-5738-F82E-A03B-125942D26E50}"/>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3" name="Text Placeholder 2">
            <a:extLst>
              <a:ext uri="{FF2B5EF4-FFF2-40B4-BE49-F238E27FC236}">
                <a16:creationId xmlns:a16="http://schemas.microsoft.com/office/drawing/2014/main" id="{99B825CD-0FA9-60F1-B951-359FC3D864D3}"/>
              </a:ext>
            </a:extLst>
          </p:cNvPr>
          <p:cNvSpPr txBox="1">
            <a:spLocks/>
          </p:cNvSpPr>
          <p:nvPr/>
        </p:nvSpPr>
        <p:spPr>
          <a:xfrm>
            <a:off x="256757" y="1212921"/>
            <a:ext cx="7058100" cy="355345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lnSpc>
                <a:spcPct val="110000"/>
              </a:lnSpc>
              <a:buNone/>
            </a:pPr>
            <a:endParaRPr lang="en-IE" sz="1400" dirty="0"/>
          </a:p>
          <a:p>
            <a:pPr marL="139700" indent="0">
              <a:lnSpc>
                <a:spcPct val="110000"/>
              </a:lnSpc>
              <a:buNone/>
            </a:pPr>
            <a:r>
              <a:rPr lang="en-IE" sz="1400" dirty="0"/>
              <a:t>To repost or share content, find our posts on the Government of Ireland’s social media channels:</a:t>
            </a:r>
          </a:p>
          <a:p>
            <a:pPr marL="139700" indent="0">
              <a:lnSpc>
                <a:spcPct val="110000"/>
              </a:lnSpc>
              <a:buNone/>
            </a:pPr>
            <a:endParaRPr lang="en-IE" sz="1400" dirty="0"/>
          </a:p>
          <a:p>
            <a:pPr marL="139700" indent="0">
              <a:lnSpc>
                <a:spcPct val="110000"/>
              </a:lnSpc>
              <a:buNone/>
            </a:pPr>
            <a:r>
              <a:rPr lang="en-IE" sz="1400" dirty="0"/>
              <a:t>Instagram: </a:t>
            </a:r>
            <a:r>
              <a:rPr lang="en-IE" sz="1400" dirty="0">
                <a:hlinkClick r:id="rId3"/>
              </a:rPr>
              <a:t>www.instagram.com/merrionstreet</a:t>
            </a:r>
            <a:r>
              <a:rPr lang="en-IE" sz="1400" dirty="0"/>
              <a:t> </a:t>
            </a:r>
          </a:p>
          <a:p>
            <a:pPr marL="139700" indent="0">
              <a:lnSpc>
                <a:spcPct val="110000"/>
              </a:lnSpc>
              <a:buNone/>
            </a:pPr>
            <a:r>
              <a:rPr lang="en-IE" sz="1400" dirty="0"/>
              <a:t>Facebook: </a:t>
            </a:r>
            <a:r>
              <a:rPr lang="en-IE" sz="1400" dirty="0">
                <a:hlinkClick r:id="rId4"/>
              </a:rPr>
              <a:t>www.facebook.com/merrionstreet</a:t>
            </a:r>
            <a:r>
              <a:rPr lang="en-IE" sz="1400" dirty="0"/>
              <a:t> </a:t>
            </a:r>
          </a:p>
          <a:p>
            <a:pPr marL="139700" indent="0">
              <a:lnSpc>
                <a:spcPct val="110000"/>
              </a:lnSpc>
              <a:buNone/>
            </a:pPr>
            <a:r>
              <a:rPr lang="en-IE" sz="1400" dirty="0"/>
              <a:t>X (formerly Twitter): </a:t>
            </a:r>
            <a:r>
              <a:rPr lang="en-IE" sz="1400" dirty="0">
                <a:hlinkClick r:id="rId5"/>
              </a:rPr>
              <a:t>https://x.com/merrionstreet</a:t>
            </a:r>
            <a:r>
              <a:rPr lang="en-IE" sz="1400" dirty="0"/>
              <a:t> </a:t>
            </a:r>
          </a:p>
          <a:p>
            <a:pPr marL="139700" indent="0">
              <a:lnSpc>
                <a:spcPct val="110000"/>
              </a:lnSpc>
              <a:buNone/>
            </a:pPr>
            <a:r>
              <a:rPr lang="en-IE" sz="1400" dirty="0"/>
              <a:t>LinkedIn: </a:t>
            </a:r>
            <a:r>
              <a:rPr lang="en-IE" sz="1400" dirty="0">
                <a:hlinkClick r:id="rId6"/>
              </a:rPr>
              <a:t>www.linkedin.com/company/governmentofireland/</a:t>
            </a:r>
            <a:endParaRPr lang="en-IE" sz="1400" dirty="0"/>
          </a:p>
          <a:p>
            <a:pPr marL="139700" indent="0">
              <a:lnSpc>
                <a:spcPct val="110000"/>
              </a:lnSpc>
              <a:buNone/>
            </a:pPr>
            <a:endParaRPr lang="en-IE" sz="1400" dirty="0"/>
          </a:p>
        </p:txBody>
      </p:sp>
    </p:spTree>
    <p:extLst>
      <p:ext uri="{BB962C8B-B14F-4D97-AF65-F5344CB8AC3E}">
        <p14:creationId xmlns:p14="http://schemas.microsoft.com/office/powerpoint/2010/main" val="162288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36FF7152-0182-4849-CBAE-A35E24640523}"/>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BCD8771C-F310-E573-E3F0-8F21EE8E19AD}"/>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dk1"/>
              </a:solidFill>
              <a:latin typeface="Lato"/>
              <a:ea typeface="Lato"/>
              <a:cs typeface="Lato"/>
            </a:endParaRPr>
          </a:p>
        </p:txBody>
      </p:sp>
      <p:sp>
        <p:nvSpPr>
          <p:cNvPr id="253" name="Google Shape;253;p42">
            <a:extLst>
              <a:ext uri="{FF2B5EF4-FFF2-40B4-BE49-F238E27FC236}">
                <a16:creationId xmlns:a16="http://schemas.microsoft.com/office/drawing/2014/main" id="{DAEE7DE2-BD4F-AE64-8A7C-10E52D767347}"/>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a:t>Post 1: 1 in 5 workers</a:t>
            </a:r>
            <a:endParaRPr sz="1600"/>
          </a:p>
        </p:txBody>
      </p:sp>
      <p:sp>
        <p:nvSpPr>
          <p:cNvPr id="254" name="Google Shape;254;p42">
            <a:extLst>
              <a:ext uri="{FF2B5EF4-FFF2-40B4-BE49-F238E27FC236}">
                <a16:creationId xmlns:a16="http://schemas.microsoft.com/office/drawing/2014/main" id="{7C16C4B2-4344-801B-D745-E58E4BFBC0EE}"/>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2" name="Picture 1">
            <a:extLst>
              <a:ext uri="{FF2B5EF4-FFF2-40B4-BE49-F238E27FC236}">
                <a16:creationId xmlns:a16="http://schemas.microsoft.com/office/drawing/2014/main" id="{66449B0F-3D23-06A4-5ED9-366C04B0FE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0965" y="3055586"/>
            <a:ext cx="1700104" cy="1700104"/>
          </a:xfrm>
          <a:prstGeom prst="rect">
            <a:avLst/>
          </a:prstGeom>
        </p:spPr>
      </p:pic>
      <p:pic>
        <p:nvPicPr>
          <p:cNvPr id="4" name="Picture 3">
            <a:extLst>
              <a:ext uri="{FF2B5EF4-FFF2-40B4-BE49-F238E27FC236}">
                <a16:creationId xmlns:a16="http://schemas.microsoft.com/office/drawing/2014/main" id="{CE17186F-2B62-AC24-EA1B-D4E0CE3B27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0965" y="983484"/>
            <a:ext cx="1696812" cy="1696812"/>
          </a:xfrm>
          <a:prstGeom prst="rect">
            <a:avLst/>
          </a:prstGeom>
        </p:spPr>
      </p:pic>
      <p:pic>
        <p:nvPicPr>
          <p:cNvPr id="5" name="Picture 4">
            <a:extLst>
              <a:ext uri="{FF2B5EF4-FFF2-40B4-BE49-F238E27FC236}">
                <a16:creationId xmlns:a16="http://schemas.microsoft.com/office/drawing/2014/main" id="{F910C58A-CCB0-AEDE-6EE4-CE53308E95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7345" y="3053923"/>
            <a:ext cx="1703430" cy="1703430"/>
          </a:xfrm>
          <a:prstGeom prst="rect">
            <a:avLst/>
          </a:prstGeom>
        </p:spPr>
      </p:pic>
      <p:pic>
        <p:nvPicPr>
          <p:cNvPr id="6" name="Picture 5" descr="A green and blue rectangle with white text&#10;&#10;Description automatically generated">
            <a:extLst>
              <a:ext uri="{FF2B5EF4-FFF2-40B4-BE49-F238E27FC236}">
                <a16:creationId xmlns:a16="http://schemas.microsoft.com/office/drawing/2014/main" id="{3826E0B3-21E6-3C51-E204-E639D5FBF1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57345" y="983484"/>
            <a:ext cx="1706723" cy="1706723"/>
          </a:xfrm>
          <a:prstGeom prst="rect">
            <a:avLst/>
          </a:prstGeom>
        </p:spPr>
      </p:pic>
      <p:sp>
        <p:nvSpPr>
          <p:cNvPr id="7" name="Text Placeholder 2">
            <a:extLst>
              <a:ext uri="{FF2B5EF4-FFF2-40B4-BE49-F238E27FC236}">
                <a16:creationId xmlns:a16="http://schemas.microsoft.com/office/drawing/2014/main" id="{B2F823FD-0EC9-EC00-36A0-488F9EFA970B}"/>
              </a:ext>
            </a:extLst>
          </p:cNvPr>
          <p:cNvSpPr txBox="1">
            <a:spLocks/>
          </p:cNvSpPr>
          <p:nvPr/>
        </p:nvSpPr>
        <p:spPr>
          <a:xfrm>
            <a:off x="256756" y="1212922"/>
            <a:ext cx="3043035" cy="361352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1000" b="1" dirty="0">
                <a:solidFill>
                  <a:srgbClr val="A99662"/>
                </a:solidFill>
                <a:latin typeface="Lato"/>
                <a:ea typeface="Lato"/>
                <a:cs typeface="Lato"/>
              </a:rPr>
              <a:t>Instructions</a:t>
            </a:r>
            <a:endParaRPr lang="en-IE" sz="1400" dirty="0">
              <a:latin typeface="Lato"/>
              <a:ea typeface="Lato"/>
              <a:cs typeface="Lato"/>
            </a:endParaRPr>
          </a:p>
          <a:p>
            <a:pPr marL="139700" indent="0">
              <a:buNone/>
            </a:pPr>
            <a:r>
              <a:rPr lang="en-IE" sz="1100" dirty="0">
                <a:latin typeface="Lato"/>
                <a:ea typeface="Lato"/>
                <a:cs typeface="Lato"/>
              </a:rPr>
              <a:t>These images make up a 4 post carousel. When posting, please follow the order presented on the right. </a:t>
            </a:r>
            <a:br>
              <a:rPr lang="en-IE" sz="1100" dirty="0">
                <a:latin typeface="Lato"/>
                <a:ea typeface="Lato"/>
                <a:cs typeface="Lato"/>
              </a:rPr>
            </a:br>
            <a:br>
              <a:rPr lang="en-IE" sz="1100" dirty="0">
                <a:latin typeface="Lato"/>
                <a:ea typeface="Lato"/>
                <a:cs typeface="Lato"/>
              </a:rPr>
            </a:br>
            <a:r>
              <a:rPr lang="en-IE" sz="1100" dirty="0">
                <a:latin typeface="Lato"/>
                <a:ea typeface="Lato"/>
                <a:cs typeface="Lato"/>
              </a:rPr>
              <a:t>A video version of this post is available here</a:t>
            </a:r>
          </a:p>
          <a:p>
            <a:pPr marL="139700" indent="0">
              <a:buNone/>
            </a:pPr>
            <a:r>
              <a:rPr lang="en-IE" sz="1100" dirty="0">
                <a:hlinkClick r:id="rId7"/>
              </a:rPr>
              <a:t>Video 1: 1 in 5 workers</a:t>
            </a:r>
            <a:endParaRPr lang="en-IE" sz="1100" dirty="0"/>
          </a:p>
          <a:p>
            <a:pPr marL="139700" indent="0">
              <a:buNone/>
            </a:pPr>
            <a:endParaRPr lang="en-IE" sz="1400" dirty="0"/>
          </a:p>
          <a:p>
            <a:pPr marL="139700" indent="0">
              <a:buNone/>
            </a:pPr>
            <a:r>
              <a:rPr lang="en-IE" sz="1000" b="1" dirty="0">
                <a:solidFill>
                  <a:srgbClr val="A99662"/>
                </a:solidFill>
                <a:latin typeface="Lato"/>
                <a:ea typeface="Lato"/>
                <a:cs typeface="Lato"/>
              </a:rPr>
              <a:t>Sample re-post copy</a:t>
            </a:r>
          </a:p>
          <a:p>
            <a:r>
              <a:rPr lang="en-IE" sz="1100" dirty="0">
                <a:latin typeface="Lato"/>
                <a:ea typeface="Lato"/>
                <a:cs typeface="Lato"/>
              </a:rPr>
              <a:t>Want to know more about migration in Ireland? You can find everything there is to know at gov.ie/migration</a:t>
            </a:r>
          </a:p>
          <a:p>
            <a:r>
              <a:rPr lang="en-IE" sz="1100" dirty="0">
                <a:latin typeface="Lato"/>
                <a:ea typeface="Lato"/>
                <a:cs typeface="Lato"/>
              </a:rPr>
              <a:t>Are you curious about how migration works in Ireland? You’ll find up-to-date stats and information at gov.ie/migration</a:t>
            </a:r>
          </a:p>
          <a:p>
            <a:r>
              <a:rPr lang="en-IE" sz="1100" dirty="0">
                <a:latin typeface="Lato"/>
                <a:ea typeface="Lato"/>
                <a:cs typeface="Lato"/>
              </a:rPr>
              <a:t>Get to know the ins and outs of migration in Ireland at gov.ie/migration</a:t>
            </a:r>
          </a:p>
        </p:txBody>
      </p:sp>
      <p:sp>
        <p:nvSpPr>
          <p:cNvPr id="10" name="Text Placeholder 2">
            <a:extLst>
              <a:ext uri="{FF2B5EF4-FFF2-40B4-BE49-F238E27FC236}">
                <a16:creationId xmlns:a16="http://schemas.microsoft.com/office/drawing/2014/main" id="{2A15C0D7-1C01-E973-5311-56CF7F80234C}"/>
              </a:ext>
            </a:extLst>
          </p:cNvPr>
          <p:cNvSpPr txBox="1">
            <a:spLocks/>
          </p:cNvSpPr>
          <p:nvPr/>
        </p:nvSpPr>
        <p:spPr>
          <a:xfrm>
            <a:off x="4681397" y="2692265"/>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1</a:t>
            </a:r>
          </a:p>
        </p:txBody>
      </p:sp>
      <p:sp>
        <p:nvSpPr>
          <p:cNvPr id="11" name="Text Placeholder 2">
            <a:extLst>
              <a:ext uri="{FF2B5EF4-FFF2-40B4-BE49-F238E27FC236}">
                <a16:creationId xmlns:a16="http://schemas.microsoft.com/office/drawing/2014/main" id="{82AB4B52-DB0C-FB82-1F8F-F59BD7CB3F0E}"/>
              </a:ext>
            </a:extLst>
          </p:cNvPr>
          <p:cNvSpPr txBox="1">
            <a:spLocks/>
          </p:cNvSpPr>
          <p:nvPr/>
        </p:nvSpPr>
        <p:spPr>
          <a:xfrm>
            <a:off x="6567777" y="2688081"/>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2</a:t>
            </a:r>
          </a:p>
        </p:txBody>
      </p:sp>
      <p:sp>
        <p:nvSpPr>
          <p:cNvPr id="12" name="Text Placeholder 2">
            <a:extLst>
              <a:ext uri="{FF2B5EF4-FFF2-40B4-BE49-F238E27FC236}">
                <a16:creationId xmlns:a16="http://schemas.microsoft.com/office/drawing/2014/main" id="{28633D9F-5F19-EA40-8060-CCA28250E027}"/>
              </a:ext>
            </a:extLst>
          </p:cNvPr>
          <p:cNvSpPr txBox="1">
            <a:spLocks/>
          </p:cNvSpPr>
          <p:nvPr/>
        </p:nvSpPr>
        <p:spPr>
          <a:xfrm>
            <a:off x="4681397" y="4773507"/>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3</a:t>
            </a:r>
          </a:p>
        </p:txBody>
      </p:sp>
      <p:sp>
        <p:nvSpPr>
          <p:cNvPr id="13" name="Text Placeholder 2">
            <a:extLst>
              <a:ext uri="{FF2B5EF4-FFF2-40B4-BE49-F238E27FC236}">
                <a16:creationId xmlns:a16="http://schemas.microsoft.com/office/drawing/2014/main" id="{0DA05F42-4D14-99AB-1812-FEDC4FBBD86D}"/>
              </a:ext>
            </a:extLst>
          </p:cNvPr>
          <p:cNvSpPr txBox="1">
            <a:spLocks/>
          </p:cNvSpPr>
          <p:nvPr/>
        </p:nvSpPr>
        <p:spPr>
          <a:xfrm>
            <a:off x="6567777" y="4752668"/>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4</a:t>
            </a:r>
          </a:p>
        </p:txBody>
      </p:sp>
    </p:spTree>
    <p:extLst>
      <p:ext uri="{BB962C8B-B14F-4D97-AF65-F5344CB8AC3E}">
        <p14:creationId xmlns:p14="http://schemas.microsoft.com/office/powerpoint/2010/main" val="232792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0AD3C33F-3DE7-C497-4ADA-7E433A1353CB}"/>
            </a:ext>
          </a:extLst>
        </p:cNvPr>
        <p:cNvGrpSpPr/>
        <p:nvPr/>
      </p:nvGrpSpPr>
      <p:grpSpPr>
        <a:xfrm>
          <a:off x="0" y="0"/>
          <a:ext cx="0" cy="0"/>
          <a:chOff x="0" y="0"/>
          <a:chExt cx="0" cy="0"/>
        </a:xfrm>
      </p:grpSpPr>
      <p:pic>
        <p:nvPicPr>
          <p:cNvPr id="2" name="Picture 1" descr="A screenshot of a website&#10;&#10;Description automatically generated">
            <a:extLst>
              <a:ext uri="{FF2B5EF4-FFF2-40B4-BE49-F238E27FC236}">
                <a16:creationId xmlns:a16="http://schemas.microsoft.com/office/drawing/2014/main" id="{6EBF944F-2F80-AFBE-60AE-41B71370CD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6406" y="1018045"/>
            <a:ext cx="1503663" cy="1472772"/>
          </a:xfrm>
          <a:prstGeom prst="rect">
            <a:avLst/>
          </a:prstGeom>
        </p:spPr>
      </p:pic>
      <p:sp>
        <p:nvSpPr>
          <p:cNvPr id="17" name="Rectangle 16">
            <a:extLst>
              <a:ext uri="{FF2B5EF4-FFF2-40B4-BE49-F238E27FC236}">
                <a16:creationId xmlns:a16="http://schemas.microsoft.com/office/drawing/2014/main" id="{D5E34182-E83E-F32D-4FB0-F108373C9CC1}"/>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a:extLst>
              <a:ext uri="{FF2B5EF4-FFF2-40B4-BE49-F238E27FC236}">
                <a16:creationId xmlns:a16="http://schemas.microsoft.com/office/drawing/2014/main" id="{70F9A056-9D61-402E-AADF-0260B21784B5}"/>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a:t>Post 2: 1 in 4 in IPA are children</a:t>
            </a:r>
            <a:endParaRPr sz="1600"/>
          </a:p>
        </p:txBody>
      </p:sp>
      <p:sp>
        <p:nvSpPr>
          <p:cNvPr id="254" name="Google Shape;254;p42">
            <a:extLst>
              <a:ext uri="{FF2B5EF4-FFF2-40B4-BE49-F238E27FC236}">
                <a16:creationId xmlns:a16="http://schemas.microsoft.com/office/drawing/2014/main" id="{C2B8745E-DE4C-03D2-7935-386109C9B11C}"/>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5" name="Picture 4">
            <a:extLst>
              <a:ext uri="{FF2B5EF4-FFF2-40B4-BE49-F238E27FC236}">
                <a16:creationId xmlns:a16="http://schemas.microsoft.com/office/drawing/2014/main" id="{8BFB907D-3541-D95D-2803-20FB5A0B09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73737" y="2989650"/>
            <a:ext cx="1492885" cy="1492885"/>
          </a:xfrm>
          <a:prstGeom prst="rect">
            <a:avLst/>
          </a:prstGeom>
        </p:spPr>
      </p:pic>
      <p:pic>
        <p:nvPicPr>
          <p:cNvPr id="6" name="Picture 5" descr="A blue rectangle with white text&#10;&#10;Description automatically generated">
            <a:extLst>
              <a:ext uri="{FF2B5EF4-FFF2-40B4-BE49-F238E27FC236}">
                <a16:creationId xmlns:a16="http://schemas.microsoft.com/office/drawing/2014/main" id="{E2D563FC-7803-4DF6-332F-294E2CA3A0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5057" y="2959243"/>
            <a:ext cx="1510615" cy="1499031"/>
          </a:xfrm>
          <a:prstGeom prst="rect">
            <a:avLst/>
          </a:prstGeom>
        </p:spPr>
      </p:pic>
      <p:pic>
        <p:nvPicPr>
          <p:cNvPr id="7" name="Picture 6" descr="A blue screen with white text&#10;&#10;Description automatically generated">
            <a:extLst>
              <a:ext uri="{FF2B5EF4-FFF2-40B4-BE49-F238E27FC236}">
                <a16:creationId xmlns:a16="http://schemas.microsoft.com/office/drawing/2014/main" id="{932AF023-A760-CBCE-97F1-D4F7811DD3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73737" y="1068859"/>
            <a:ext cx="1506753" cy="1502891"/>
          </a:xfrm>
          <a:prstGeom prst="rect">
            <a:avLst/>
          </a:prstGeom>
        </p:spPr>
      </p:pic>
      <p:pic>
        <p:nvPicPr>
          <p:cNvPr id="8" name="Picture 7" descr="A blue rectangle with white text&#10;&#10;Description automatically generated">
            <a:extLst>
              <a:ext uri="{FF2B5EF4-FFF2-40B4-BE49-F238E27FC236}">
                <a16:creationId xmlns:a16="http://schemas.microsoft.com/office/drawing/2014/main" id="{9D01731E-C92E-5B80-22A2-FDDB7BEB01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5532" y="2979891"/>
            <a:ext cx="1494632" cy="1502569"/>
          </a:xfrm>
          <a:prstGeom prst="rect">
            <a:avLst/>
          </a:prstGeom>
        </p:spPr>
      </p:pic>
      <p:sp>
        <p:nvSpPr>
          <p:cNvPr id="14" name="Text Placeholder 2">
            <a:extLst>
              <a:ext uri="{FF2B5EF4-FFF2-40B4-BE49-F238E27FC236}">
                <a16:creationId xmlns:a16="http://schemas.microsoft.com/office/drawing/2014/main" id="{238A2A95-D25C-B262-3BCA-667B48C167B4}"/>
              </a:ext>
            </a:extLst>
          </p:cNvPr>
          <p:cNvSpPr txBox="1">
            <a:spLocks/>
          </p:cNvSpPr>
          <p:nvPr/>
        </p:nvSpPr>
        <p:spPr>
          <a:xfrm>
            <a:off x="256757" y="1212922"/>
            <a:ext cx="3047302" cy="361352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1000" b="1" dirty="0">
                <a:solidFill>
                  <a:srgbClr val="A99662"/>
                </a:solidFill>
                <a:latin typeface="Lato"/>
                <a:ea typeface="Lato"/>
                <a:cs typeface="Lato"/>
              </a:rPr>
              <a:t>Instructions</a:t>
            </a:r>
            <a:endParaRPr lang="en-IE" sz="1400" dirty="0">
              <a:latin typeface="Lato"/>
              <a:ea typeface="Lato"/>
              <a:cs typeface="Lato"/>
            </a:endParaRPr>
          </a:p>
          <a:p>
            <a:pPr marL="139700" indent="0">
              <a:buNone/>
            </a:pPr>
            <a:r>
              <a:rPr lang="en-IE" sz="1100" dirty="0">
                <a:latin typeface="Lato"/>
                <a:ea typeface="Lato"/>
                <a:cs typeface="Lato"/>
              </a:rPr>
              <a:t>These images make up a 5 post carousel. When posting, please follow the order presented on the right. </a:t>
            </a:r>
          </a:p>
          <a:p>
            <a:pPr marL="139700" indent="0">
              <a:buNone/>
            </a:pPr>
            <a:r>
              <a:rPr lang="en-IE" sz="1100" dirty="0">
                <a:latin typeface="Lato"/>
                <a:ea typeface="Lato"/>
                <a:cs typeface="Lato"/>
              </a:rPr>
              <a:t>A video version of this post is here </a:t>
            </a:r>
            <a:br>
              <a:rPr lang="en-IE" sz="1100" dirty="0">
                <a:latin typeface="Lato"/>
                <a:ea typeface="Lato"/>
                <a:cs typeface="Lato"/>
              </a:rPr>
            </a:br>
            <a:r>
              <a:rPr lang="en-IE" sz="1100" dirty="0">
                <a:hlinkClick r:id="rId8"/>
              </a:rPr>
              <a:t>Video 2: 1 in 4 are children</a:t>
            </a:r>
            <a:endParaRPr lang="en-IE" sz="1100" dirty="0"/>
          </a:p>
          <a:p>
            <a:pPr marL="139700" indent="0">
              <a:buNone/>
            </a:pPr>
            <a:br>
              <a:rPr lang="en-IE" sz="1000" b="1" dirty="0">
                <a:solidFill>
                  <a:srgbClr val="A99662"/>
                </a:solidFill>
                <a:latin typeface="Lato"/>
                <a:ea typeface="Lato"/>
                <a:cs typeface="Lato"/>
              </a:rPr>
            </a:br>
            <a:r>
              <a:rPr lang="en-IE" sz="1000" b="1" dirty="0">
                <a:solidFill>
                  <a:srgbClr val="A99662"/>
                </a:solidFill>
                <a:latin typeface="Lato"/>
                <a:ea typeface="Lato"/>
                <a:cs typeface="Lato"/>
              </a:rPr>
              <a:t>Sample re-post copy</a:t>
            </a:r>
          </a:p>
          <a:p>
            <a:r>
              <a:rPr lang="en-IE" sz="1100" dirty="0">
                <a:latin typeface="Lato"/>
                <a:ea typeface="Lato"/>
                <a:cs typeface="Lato"/>
              </a:rPr>
              <a:t>Want to know more about migration in Ireland? You can find everything there is to know at gov.ie/migration</a:t>
            </a:r>
          </a:p>
          <a:p>
            <a:r>
              <a:rPr lang="en-IE" sz="1100" dirty="0">
                <a:latin typeface="Lato"/>
                <a:ea typeface="Lato"/>
                <a:cs typeface="Lato"/>
              </a:rPr>
              <a:t>Are you curious about how migration works in Ireland? You’ll find up-to-date stats and information at gov.ie/migration</a:t>
            </a:r>
          </a:p>
          <a:p>
            <a:r>
              <a:rPr lang="en-IE" sz="1100" dirty="0">
                <a:latin typeface="Lato"/>
                <a:ea typeface="Lato"/>
                <a:cs typeface="Lato"/>
              </a:rPr>
              <a:t>Get to know the ins and outs of migration in Ireland at gov.ie/migration</a:t>
            </a:r>
          </a:p>
        </p:txBody>
      </p:sp>
      <p:pic>
        <p:nvPicPr>
          <p:cNvPr id="3" name="Picture 2" descr="A screenshot of a website&#10;&#10;Description automatically generated">
            <a:extLst>
              <a:ext uri="{FF2B5EF4-FFF2-40B4-BE49-F238E27FC236}">
                <a16:creationId xmlns:a16="http://schemas.microsoft.com/office/drawing/2014/main" id="{DA041C50-FB73-C013-0EBD-0B554E09EBE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67727" y="1082852"/>
            <a:ext cx="1503665" cy="1484357"/>
          </a:xfrm>
          <a:prstGeom prst="rect">
            <a:avLst/>
          </a:prstGeom>
        </p:spPr>
      </p:pic>
      <p:sp>
        <p:nvSpPr>
          <p:cNvPr id="4" name="Text Placeholder 2">
            <a:extLst>
              <a:ext uri="{FF2B5EF4-FFF2-40B4-BE49-F238E27FC236}">
                <a16:creationId xmlns:a16="http://schemas.microsoft.com/office/drawing/2014/main" id="{E9E3860F-A0A7-F7B0-58A5-2264774DF750}"/>
              </a:ext>
            </a:extLst>
          </p:cNvPr>
          <p:cNvSpPr txBox="1">
            <a:spLocks/>
          </p:cNvSpPr>
          <p:nvPr/>
        </p:nvSpPr>
        <p:spPr>
          <a:xfrm>
            <a:off x="5256165" y="2562370"/>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1</a:t>
            </a:r>
          </a:p>
        </p:txBody>
      </p:sp>
      <p:sp>
        <p:nvSpPr>
          <p:cNvPr id="9" name="Text Placeholder 2">
            <a:extLst>
              <a:ext uri="{FF2B5EF4-FFF2-40B4-BE49-F238E27FC236}">
                <a16:creationId xmlns:a16="http://schemas.microsoft.com/office/drawing/2014/main" id="{02D90517-2165-4187-4F93-894B9575CC1B}"/>
              </a:ext>
            </a:extLst>
          </p:cNvPr>
          <p:cNvSpPr txBox="1">
            <a:spLocks/>
          </p:cNvSpPr>
          <p:nvPr/>
        </p:nvSpPr>
        <p:spPr>
          <a:xfrm>
            <a:off x="6971392" y="2562370"/>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2</a:t>
            </a:r>
          </a:p>
        </p:txBody>
      </p:sp>
      <p:sp>
        <p:nvSpPr>
          <p:cNvPr id="10" name="Text Placeholder 2">
            <a:extLst>
              <a:ext uri="{FF2B5EF4-FFF2-40B4-BE49-F238E27FC236}">
                <a16:creationId xmlns:a16="http://schemas.microsoft.com/office/drawing/2014/main" id="{D62E8374-92BF-5A41-72D8-C020465677E0}"/>
              </a:ext>
            </a:extLst>
          </p:cNvPr>
          <p:cNvSpPr txBox="1">
            <a:spLocks/>
          </p:cNvSpPr>
          <p:nvPr/>
        </p:nvSpPr>
        <p:spPr>
          <a:xfrm>
            <a:off x="3617809" y="4463919"/>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3</a:t>
            </a:r>
          </a:p>
        </p:txBody>
      </p:sp>
      <p:sp>
        <p:nvSpPr>
          <p:cNvPr id="11" name="Text Placeholder 2">
            <a:extLst>
              <a:ext uri="{FF2B5EF4-FFF2-40B4-BE49-F238E27FC236}">
                <a16:creationId xmlns:a16="http://schemas.microsoft.com/office/drawing/2014/main" id="{72FD70F7-7190-65BF-811D-F3464662AD98}"/>
              </a:ext>
            </a:extLst>
          </p:cNvPr>
          <p:cNvSpPr txBox="1">
            <a:spLocks/>
          </p:cNvSpPr>
          <p:nvPr/>
        </p:nvSpPr>
        <p:spPr>
          <a:xfrm>
            <a:off x="5291959" y="4479366"/>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4</a:t>
            </a:r>
          </a:p>
        </p:txBody>
      </p:sp>
      <p:sp>
        <p:nvSpPr>
          <p:cNvPr id="12" name="Text Placeholder 2">
            <a:extLst>
              <a:ext uri="{FF2B5EF4-FFF2-40B4-BE49-F238E27FC236}">
                <a16:creationId xmlns:a16="http://schemas.microsoft.com/office/drawing/2014/main" id="{0F659F88-C98B-E970-FBD1-FE6EE951C134}"/>
              </a:ext>
            </a:extLst>
          </p:cNvPr>
          <p:cNvSpPr txBox="1">
            <a:spLocks/>
          </p:cNvSpPr>
          <p:nvPr/>
        </p:nvSpPr>
        <p:spPr>
          <a:xfrm>
            <a:off x="6980164" y="4479364"/>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5</a:t>
            </a:r>
          </a:p>
        </p:txBody>
      </p:sp>
    </p:spTree>
    <p:extLst>
      <p:ext uri="{BB962C8B-B14F-4D97-AF65-F5344CB8AC3E}">
        <p14:creationId xmlns:p14="http://schemas.microsoft.com/office/powerpoint/2010/main" val="393027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47057EA9-1098-392B-9849-77943B37A324}"/>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73DD8C87-A933-9615-EFE4-CD4BE8D84CFB}"/>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a:extLst>
              <a:ext uri="{FF2B5EF4-FFF2-40B4-BE49-F238E27FC236}">
                <a16:creationId xmlns:a16="http://schemas.microsoft.com/office/drawing/2014/main" id="{28D6FBE6-93A1-F448-5BCC-0E0B165A6933}"/>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dirty="0"/>
              <a:t>Post 3: Misinformation</a:t>
            </a:r>
            <a:endParaRPr sz="1600" dirty="0"/>
          </a:p>
        </p:txBody>
      </p:sp>
      <p:sp>
        <p:nvSpPr>
          <p:cNvPr id="254" name="Google Shape;254;p42">
            <a:extLst>
              <a:ext uri="{FF2B5EF4-FFF2-40B4-BE49-F238E27FC236}">
                <a16:creationId xmlns:a16="http://schemas.microsoft.com/office/drawing/2014/main" id="{F4345709-0424-74B6-1CB1-C3B8F711A50E}"/>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4" name="Picture 3" descr="A purple background with white circles&#10;&#10;Description automatically generated">
            <a:extLst>
              <a:ext uri="{FF2B5EF4-FFF2-40B4-BE49-F238E27FC236}">
                <a16:creationId xmlns:a16="http://schemas.microsoft.com/office/drawing/2014/main" id="{94EFE52D-20DD-7CBA-382D-A4BA1AA2B8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1276" y="2186741"/>
            <a:ext cx="1601562" cy="1613962"/>
          </a:xfrm>
          <a:prstGeom prst="rect">
            <a:avLst/>
          </a:prstGeom>
        </p:spPr>
      </p:pic>
      <p:pic>
        <p:nvPicPr>
          <p:cNvPr id="5" name="Picture 4" descr="A purple background with white text&#10;&#10;Description automatically generated">
            <a:extLst>
              <a:ext uri="{FF2B5EF4-FFF2-40B4-BE49-F238E27FC236}">
                <a16:creationId xmlns:a16="http://schemas.microsoft.com/office/drawing/2014/main" id="{A09668BA-0158-13A1-F232-BD2B6A08F7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8343" y="2178598"/>
            <a:ext cx="1601563" cy="1622105"/>
          </a:xfrm>
          <a:prstGeom prst="rect">
            <a:avLst/>
          </a:prstGeom>
        </p:spPr>
      </p:pic>
      <p:pic>
        <p:nvPicPr>
          <p:cNvPr id="6" name="Picture 5" descr="A purple and white background with text&#10;&#10;Description automatically generated">
            <a:extLst>
              <a:ext uri="{FF2B5EF4-FFF2-40B4-BE49-F238E27FC236}">
                <a16:creationId xmlns:a16="http://schemas.microsoft.com/office/drawing/2014/main" id="{2580314E-1A41-0BEE-898B-82EF78260B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76882" y="2181814"/>
            <a:ext cx="1618889" cy="1618889"/>
          </a:xfrm>
          <a:prstGeom prst="rect">
            <a:avLst/>
          </a:prstGeom>
        </p:spPr>
      </p:pic>
      <p:sp>
        <p:nvSpPr>
          <p:cNvPr id="7" name="Text Placeholder 2">
            <a:extLst>
              <a:ext uri="{FF2B5EF4-FFF2-40B4-BE49-F238E27FC236}">
                <a16:creationId xmlns:a16="http://schemas.microsoft.com/office/drawing/2014/main" id="{D28EA719-FF36-C050-1299-27CCD2FA8D78}"/>
              </a:ext>
            </a:extLst>
          </p:cNvPr>
          <p:cNvSpPr txBox="1">
            <a:spLocks/>
          </p:cNvSpPr>
          <p:nvPr/>
        </p:nvSpPr>
        <p:spPr>
          <a:xfrm>
            <a:off x="256757" y="1212922"/>
            <a:ext cx="3047302" cy="361352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1000" b="1" dirty="0">
                <a:solidFill>
                  <a:srgbClr val="A99662"/>
                </a:solidFill>
                <a:latin typeface="Lato"/>
                <a:ea typeface="Lato"/>
                <a:cs typeface="Lato"/>
              </a:rPr>
              <a:t>Instructions</a:t>
            </a:r>
            <a:endParaRPr lang="en-IE" sz="1400" dirty="0">
              <a:latin typeface="Lato"/>
              <a:ea typeface="Lato"/>
              <a:cs typeface="Lato"/>
            </a:endParaRPr>
          </a:p>
          <a:p>
            <a:pPr marL="139700" indent="0">
              <a:buNone/>
            </a:pPr>
            <a:r>
              <a:rPr lang="en-IE" sz="1100" dirty="0">
                <a:latin typeface="Lato"/>
                <a:ea typeface="Lato"/>
                <a:cs typeface="Lato"/>
              </a:rPr>
              <a:t>These images make up a 3 post carousel. When posting, please follow the order presented on the right. </a:t>
            </a:r>
            <a:br>
              <a:rPr lang="en-IE" sz="1100" dirty="0">
                <a:latin typeface="Lato"/>
                <a:ea typeface="Lato"/>
                <a:cs typeface="Lato"/>
              </a:rPr>
            </a:br>
            <a:br>
              <a:rPr lang="en-IE" sz="1100" dirty="0">
                <a:latin typeface="Lato"/>
                <a:ea typeface="Lato"/>
                <a:cs typeface="Lato"/>
              </a:rPr>
            </a:br>
            <a:r>
              <a:rPr lang="en-IE" sz="1100" dirty="0">
                <a:latin typeface="Lato"/>
                <a:ea typeface="Lato"/>
                <a:cs typeface="Lato"/>
              </a:rPr>
              <a:t>A video version of this post is available here </a:t>
            </a:r>
            <a:r>
              <a:rPr lang="en-IE" sz="1100" dirty="0">
                <a:hlinkClick r:id="rId6"/>
              </a:rPr>
              <a:t>Video 3: Misinformation</a:t>
            </a:r>
            <a:endParaRPr lang="en-IE" sz="1100" dirty="0"/>
          </a:p>
          <a:p>
            <a:pPr marL="139700" indent="0">
              <a:buNone/>
            </a:pPr>
            <a:endParaRPr lang="en-IE" sz="1400" dirty="0"/>
          </a:p>
          <a:p>
            <a:pPr>
              <a:buNone/>
            </a:pPr>
            <a:r>
              <a:rPr lang="en-IE" sz="1000" b="1" dirty="0">
                <a:solidFill>
                  <a:srgbClr val="A99662"/>
                </a:solidFill>
                <a:latin typeface="Lato"/>
                <a:ea typeface="Lato"/>
                <a:cs typeface="Lato"/>
              </a:rPr>
              <a:t>Sample re-post copy</a:t>
            </a:r>
            <a:endParaRPr lang="en-IE" sz="1000" dirty="0">
              <a:solidFill>
                <a:srgbClr val="000000"/>
              </a:solidFill>
              <a:latin typeface="Lato"/>
              <a:ea typeface="Lato"/>
              <a:cs typeface="Lato"/>
            </a:endParaRPr>
          </a:p>
          <a:p>
            <a:r>
              <a:rPr lang="en-IE" sz="1100" dirty="0">
                <a:latin typeface="Lato"/>
                <a:ea typeface="Lato"/>
                <a:cs typeface="Lato"/>
              </a:rPr>
              <a:t>Want to know more about migration in Ireland? You can find everything there is to know at gov.ie/migration</a:t>
            </a:r>
          </a:p>
          <a:p>
            <a:r>
              <a:rPr lang="en-IE" sz="1100" dirty="0">
                <a:latin typeface="Lato"/>
                <a:ea typeface="Lato"/>
                <a:cs typeface="Lato"/>
              </a:rPr>
              <a:t>Are you curious about how migration works in Ireland? You’ll find up-to-date stats and information at gov.ie/migration</a:t>
            </a:r>
          </a:p>
          <a:p>
            <a:r>
              <a:rPr lang="en-IE" sz="1100" dirty="0">
                <a:latin typeface="Lato"/>
                <a:ea typeface="Lato"/>
                <a:cs typeface="Lato"/>
              </a:rPr>
              <a:t>Get to know the ins and outs of migration in Ireland at gov.ie/migration</a:t>
            </a:r>
          </a:p>
        </p:txBody>
      </p:sp>
      <p:sp>
        <p:nvSpPr>
          <p:cNvPr id="2" name="Text Placeholder 2">
            <a:extLst>
              <a:ext uri="{FF2B5EF4-FFF2-40B4-BE49-F238E27FC236}">
                <a16:creationId xmlns:a16="http://schemas.microsoft.com/office/drawing/2014/main" id="{2C26DECC-9C18-4E8E-B081-5D1E84A33E23}"/>
              </a:ext>
            </a:extLst>
          </p:cNvPr>
          <p:cNvSpPr txBox="1">
            <a:spLocks/>
          </p:cNvSpPr>
          <p:nvPr/>
        </p:nvSpPr>
        <p:spPr>
          <a:xfrm>
            <a:off x="3882378" y="3779418"/>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1</a:t>
            </a:r>
          </a:p>
        </p:txBody>
      </p:sp>
      <p:sp>
        <p:nvSpPr>
          <p:cNvPr id="3" name="Text Placeholder 2">
            <a:extLst>
              <a:ext uri="{FF2B5EF4-FFF2-40B4-BE49-F238E27FC236}">
                <a16:creationId xmlns:a16="http://schemas.microsoft.com/office/drawing/2014/main" id="{05A7F3BB-D481-DE0F-DC31-64A3497C5C73}"/>
              </a:ext>
            </a:extLst>
          </p:cNvPr>
          <p:cNvSpPr txBox="1">
            <a:spLocks/>
          </p:cNvSpPr>
          <p:nvPr/>
        </p:nvSpPr>
        <p:spPr>
          <a:xfrm>
            <a:off x="5614950" y="3804809"/>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2</a:t>
            </a:r>
          </a:p>
        </p:txBody>
      </p:sp>
      <p:sp>
        <p:nvSpPr>
          <p:cNvPr id="8" name="Text Placeholder 2">
            <a:extLst>
              <a:ext uri="{FF2B5EF4-FFF2-40B4-BE49-F238E27FC236}">
                <a16:creationId xmlns:a16="http://schemas.microsoft.com/office/drawing/2014/main" id="{A61EF001-C9E4-F49F-4C87-381714ADA964}"/>
              </a:ext>
            </a:extLst>
          </p:cNvPr>
          <p:cNvSpPr txBox="1">
            <a:spLocks/>
          </p:cNvSpPr>
          <p:nvPr/>
        </p:nvSpPr>
        <p:spPr>
          <a:xfrm>
            <a:off x="7244402" y="3779417"/>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3</a:t>
            </a:r>
          </a:p>
        </p:txBody>
      </p:sp>
    </p:spTree>
    <p:extLst>
      <p:ext uri="{BB962C8B-B14F-4D97-AF65-F5344CB8AC3E}">
        <p14:creationId xmlns:p14="http://schemas.microsoft.com/office/powerpoint/2010/main" val="11536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C0F3F74A-E627-3FE8-DA9D-EA9DAE89B648}"/>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A3C53BA-DE99-36D9-F1B0-786E2514A061}"/>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pic>
        <p:nvPicPr>
          <p:cNvPr id="6" name="Picture 5">
            <a:extLst>
              <a:ext uri="{FF2B5EF4-FFF2-40B4-BE49-F238E27FC236}">
                <a16:creationId xmlns:a16="http://schemas.microsoft.com/office/drawing/2014/main" id="{655117B8-35D7-56A7-431E-AE8059CF2A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5685" y="949506"/>
            <a:ext cx="1706355" cy="1706355"/>
          </a:xfrm>
          <a:prstGeom prst="rect">
            <a:avLst/>
          </a:prstGeom>
        </p:spPr>
      </p:pic>
      <p:pic>
        <p:nvPicPr>
          <p:cNvPr id="7" name="Picture 6">
            <a:extLst>
              <a:ext uri="{FF2B5EF4-FFF2-40B4-BE49-F238E27FC236}">
                <a16:creationId xmlns:a16="http://schemas.microsoft.com/office/drawing/2014/main" id="{6BBCF960-C102-59DB-8664-69FF1C0763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2623" y="3025737"/>
            <a:ext cx="1707549" cy="1707549"/>
          </a:xfrm>
          <a:prstGeom prst="rect">
            <a:avLst/>
          </a:prstGeom>
        </p:spPr>
      </p:pic>
      <p:pic>
        <p:nvPicPr>
          <p:cNvPr id="8" name="Picture 7" descr="An orange background with white text&#10;&#10;Description automatically generated">
            <a:extLst>
              <a:ext uri="{FF2B5EF4-FFF2-40B4-BE49-F238E27FC236}">
                <a16:creationId xmlns:a16="http://schemas.microsoft.com/office/drawing/2014/main" id="{2B6F6627-CA5A-0055-FD0A-E81D766369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2049" y="3044755"/>
            <a:ext cx="1718971" cy="1700105"/>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432E8407-265F-B963-0502-19CD267C72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9675" y="961080"/>
            <a:ext cx="1707549" cy="1707549"/>
          </a:xfrm>
          <a:prstGeom prst="rect">
            <a:avLst/>
          </a:prstGeom>
        </p:spPr>
      </p:pic>
      <p:sp>
        <p:nvSpPr>
          <p:cNvPr id="253" name="Google Shape;253;p42">
            <a:extLst>
              <a:ext uri="{FF2B5EF4-FFF2-40B4-BE49-F238E27FC236}">
                <a16:creationId xmlns:a16="http://schemas.microsoft.com/office/drawing/2014/main" id="{7B27FBA4-7474-938B-2818-9326FC91D3F5}"/>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a:t>Post 4: Local communities</a:t>
            </a:r>
            <a:endParaRPr sz="1600"/>
          </a:p>
        </p:txBody>
      </p:sp>
      <p:sp>
        <p:nvSpPr>
          <p:cNvPr id="254" name="Google Shape;254;p42">
            <a:extLst>
              <a:ext uri="{FF2B5EF4-FFF2-40B4-BE49-F238E27FC236}">
                <a16:creationId xmlns:a16="http://schemas.microsoft.com/office/drawing/2014/main" id="{6402F4EC-B08B-48F1-1804-A548D7A75EF5}"/>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8" name="Text Placeholder 2">
            <a:extLst>
              <a:ext uri="{FF2B5EF4-FFF2-40B4-BE49-F238E27FC236}">
                <a16:creationId xmlns:a16="http://schemas.microsoft.com/office/drawing/2014/main" id="{A46AD7A2-2F1B-FF9E-2782-B40A368E94B7}"/>
              </a:ext>
            </a:extLst>
          </p:cNvPr>
          <p:cNvSpPr txBox="1">
            <a:spLocks/>
          </p:cNvSpPr>
          <p:nvPr/>
        </p:nvSpPr>
        <p:spPr>
          <a:xfrm>
            <a:off x="256756" y="1212922"/>
            <a:ext cx="3043035" cy="416216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1000" b="1" dirty="0">
                <a:solidFill>
                  <a:srgbClr val="A99662"/>
                </a:solidFill>
                <a:latin typeface="Lato"/>
                <a:ea typeface="Lato"/>
                <a:cs typeface="Lato"/>
              </a:rPr>
              <a:t>Instructions</a:t>
            </a:r>
            <a:endParaRPr lang="en-IE" sz="1400" dirty="0">
              <a:latin typeface="Lato"/>
              <a:ea typeface="Lato"/>
              <a:cs typeface="Lato"/>
            </a:endParaRPr>
          </a:p>
          <a:p>
            <a:pPr marL="139700" indent="0">
              <a:buNone/>
            </a:pPr>
            <a:r>
              <a:rPr lang="en-IE" sz="1100" dirty="0">
                <a:latin typeface="Lato"/>
                <a:ea typeface="Lato"/>
                <a:cs typeface="Lato"/>
              </a:rPr>
              <a:t>These images make up a 4 post carousel. When posting, please follow the order presented on the right. </a:t>
            </a:r>
            <a:br>
              <a:rPr lang="en-IE" sz="1100" dirty="0">
                <a:latin typeface="Lato"/>
                <a:ea typeface="Lato"/>
                <a:cs typeface="Lato"/>
              </a:rPr>
            </a:br>
            <a:br>
              <a:rPr lang="en-IE" sz="1100" dirty="0">
                <a:latin typeface="Lato"/>
                <a:ea typeface="Lato"/>
                <a:cs typeface="Lato"/>
              </a:rPr>
            </a:br>
            <a:r>
              <a:rPr lang="en-IE" sz="1100" dirty="0">
                <a:latin typeface="Lato"/>
                <a:ea typeface="Lato"/>
                <a:cs typeface="Lato"/>
              </a:rPr>
              <a:t>A video version of this post is available here </a:t>
            </a:r>
            <a:r>
              <a:rPr lang="en-IE" sz="1100" dirty="0">
                <a:hlinkClick r:id="rId7"/>
              </a:rPr>
              <a:t>Video 4: Local communities</a:t>
            </a:r>
            <a:endParaRPr lang="en-IE" sz="1100" dirty="0"/>
          </a:p>
          <a:p>
            <a:pPr marL="139700" indent="0">
              <a:buNone/>
            </a:pPr>
            <a:br>
              <a:rPr lang="en-IE" sz="1400" dirty="0">
                <a:latin typeface="Lato"/>
                <a:ea typeface="Lato"/>
                <a:cs typeface="Lato"/>
              </a:rPr>
            </a:br>
            <a:endParaRPr lang="en-IE" sz="1400" dirty="0"/>
          </a:p>
          <a:p>
            <a:pPr marL="139700" indent="0">
              <a:buNone/>
            </a:pPr>
            <a:r>
              <a:rPr lang="en-IE" sz="1000" b="1" dirty="0">
                <a:solidFill>
                  <a:srgbClr val="A99662"/>
                </a:solidFill>
                <a:latin typeface="Lato"/>
                <a:ea typeface="Lato"/>
                <a:cs typeface="Lato"/>
              </a:rPr>
              <a:t>Sample re-post copy</a:t>
            </a:r>
          </a:p>
          <a:p>
            <a:r>
              <a:rPr lang="en-IE" sz="1100" dirty="0">
                <a:latin typeface="Lato"/>
                <a:ea typeface="Lato"/>
                <a:cs typeface="Lato"/>
              </a:rPr>
              <a:t>Did you know that in every county across Ireland, local communities are helping new arrivals to get settled and take part in community life.</a:t>
            </a:r>
          </a:p>
          <a:p>
            <a:r>
              <a:rPr lang="en-IE" sz="1100" dirty="0">
                <a:latin typeface="Lato"/>
                <a:ea typeface="Lato"/>
                <a:cs typeface="Lato"/>
              </a:rPr>
              <a:t>Did you know that there are supports are available to help communities to offer an Irish welcome. Find out more at gov.ie/migration</a:t>
            </a:r>
          </a:p>
          <a:p>
            <a:r>
              <a:rPr lang="en-IE" sz="1100" dirty="0">
                <a:latin typeface="Lato"/>
                <a:ea typeface="Lato"/>
                <a:cs typeface="Lato"/>
              </a:rPr>
              <a:t>Did you know that every local authority has an Integration Team whose role is to support new arrivals into communities?</a:t>
            </a:r>
          </a:p>
        </p:txBody>
      </p:sp>
      <p:sp>
        <p:nvSpPr>
          <p:cNvPr id="11" name="Text Placeholder 2">
            <a:extLst>
              <a:ext uri="{FF2B5EF4-FFF2-40B4-BE49-F238E27FC236}">
                <a16:creationId xmlns:a16="http://schemas.microsoft.com/office/drawing/2014/main" id="{F2E67E57-0224-B3A8-DD0C-1B1C2F12D9DA}"/>
              </a:ext>
            </a:extLst>
          </p:cNvPr>
          <p:cNvSpPr txBox="1">
            <a:spLocks/>
          </p:cNvSpPr>
          <p:nvPr/>
        </p:nvSpPr>
        <p:spPr>
          <a:xfrm>
            <a:off x="4681397" y="2692265"/>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1</a:t>
            </a:r>
          </a:p>
        </p:txBody>
      </p:sp>
      <p:sp>
        <p:nvSpPr>
          <p:cNvPr id="13" name="Text Placeholder 2">
            <a:extLst>
              <a:ext uri="{FF2B5EF4-FFF2-40B4-BE49-F238E27FC236}">
                <a16:creationId xmlns:a16="http://schemas.microsoft.com/office/drawing/2014/main" id="{C7E57C4A-DF30-3B18-081A-B9FD4B1E4E6A}"/>
              </a:ext>
            </a:extLst>
          </p:cNvPr>
          <p:cNvSpPr txBox="1">
            <a:spLocks/>
          </p:cNvSpPr>
          <p:nvPr/>
        </p:nvSpPr>
        <p:spPr>
          <a:xfrm>
            <a:off x="6567777" y="2688081"/>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2</a:t>
            </a:r>
          </a:p>
        </p:txBody>
      </p:sp>
      <p:sp>
        <p:nvSpPr>
          <p:cNvPr id="15" name="Text Placeholder 2">
            <a:extLst>
              <a:ext uri="{FF2B5EF4-FFF2-40B4-BE49-F238E27FC236}">
                <a16:creationId xmlns:a16="http://schemas.microsoft.com/office/drawing/2014/main" id="{FE9CB83B-632E-630F-8196-7A394F5A8789}"/>
              </a:ext>
            </a:extLst>
          </p:cNvPr>
          <p:cNvSpPr txBox="1">
            <a:spLocks/>
          </p:cNvSpPr>
          <p:nvPr/>
        </p:nvSpPr>
        <p:spPr>
          <a:xfrm>
            <a:off x="4681397" y="4773507"/>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3</a:t>
            </a:r>
          </a:p>
        </p:txBody>
      </p:sp>
      <p:sp>
        <p:nvSpPr>
          <p:cNvPr id="19" name="Text Placeholder 2">
            <a:extLst>
              <a:ext uri="{FF2B5EF4-FFF2-40B4-BE49-F238E27FC236}">
                <a16:creationId xmlns:a16="http://schemas.microsoft.com/office/drawing/2014/main" id="{F0BE6C85-87EA-0735-2B99-4BBE3104C577}"/>
              </a:ext>
            </a:extLst>
          </p:cNvPr>
          <p:cNvSpPr txBox="1">
            <a:spLocks/>
          </p:cNvSpPr>
          <p:nvPr/>
        </p:nvSpPr>
        <p:spPr>
          <a:xfrm>
            <a:off x="6567777" y="4752668"/>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4</a:t>
            </a:r>
          </a:p>
        </p:txBody>
      </p:sp>
    </p:spTree>
    <p:extLst>
      <p:ext uri="{BB962C8B-B14F-4D97-AF65-F5344CB8AC3E}">
        <p14:creationId xmlns:p14="http://schemas.microsoft.com/office/powerpoint/2010/main" val="869744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44175BC1-9053-C0E4-092B-75F50EA2C1F8}"/>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01E5585F-6B03-B37E-DA36-504788D35FCE}"/>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a:extLst>
              <a:ext uri="{FF2B5EF4-FFF2-40B4-BE49-F238E27FC236}">
                <a16:creationId xmlns:a16="http://schemas.microsoft.com/office/drawing/2014/main" id="{80B75703-A9BA-7A9B-7846-19BB08274806}"/>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a:t>Post 5: International Protection Accommodation</a:t>
            </a:r>
            <a:endParaRPr sz="1600"/>
          </a:p>
        </p:txBody>
      </p:sp>
      <p:sp>
        <p:nvSpPr>
          <p:cNvPr id="254" name="Google Shape;254;p42">
            <a:extLst>
              <a:ext uri="{FF2B5EF4-FFF2-40B4-BE49-F238E27FC236}">
                <a16:creationId xmlns:a16="http://schemas.microsoft.com/office/drawing/2014/main" id="{A477417C-A82B-87F5-A90F-2135B96523AE}"/>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8" name="Picture 7">
            <a:extLst>
              <a:ext uri="{FF2B5EF4-FFF2-40B4-BE49-F238E27FC236}">
                <a16:creationId xmlns:a16="http://schemas.microsoft.com/office/drawing/2014/main" id="{405463F9-DD9D-50B8-0FEC-7697F37BBE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0849" y="3053924"/>
            <a:ext cx="1696812" cy="1696812"/>
          </a:xfrm>
          <a:prstGeom prst="rect">
            <a:avLst/>
          </a:prstGeom>
        </p:spPr>
      </p:pic>
      <p:pic>
        <p:nvPicPr>
          <p:cNvPr id="10" name="Picture 9">
            <a:extLst>
              <a:ext uri="{FF2B5EF4-FFF2-40B4-BE49-F238E27FC236}">
                <a16:creationId xmlns:a16="http://schemas.microsoft.com/office/drawing/2014/main" id="{58331530-E87F-8352-38E0-C6E2F3B787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5958" y="981524"/>
            <a:ext cx="1696812" cy="1696812"/>
          </a:xfrm>
          <a:prstGeom prst="rect">
            <a:avLst/>
          </a:prstGeom>
        </p:spPr>
      </p:pic>
      <p:pic>
        <p:nvPicPr>
          <p:cNvPr id="12" name="Picture 11">
            <a:extLst>
              <a:ext uri="{FF2B5EF4-FFF2-40B4-BE49-F238E27FC236}">
                <a16:creationId xmlns:a16="http://schemas.microsoft.com/office/drawing/2014/main" id="{A6C76364-7760-C74C-07BC-FCA08426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8680" y="3053924"/>
            <a:ext cx="1696812" cy="1696812"/>
          </a:xfrm>
          <a:prstGeom prst="rect">
            <a:avLst/>
          </a:prstGeom>
        </p:spPr>
      </p:pic>
      <p:pic>
        <p:nvPicPr>
          <p:cNvPr id="19" name="Picture 18">
            <a:extLst>
              <a:ext uri="{FF2B5EF4-FFF2-40B4-BE49-F238E27FC236}">
                <a16:creationId xmlns:a16="http://schemas.microsoft.com/office/drawing/2014/main" id="{FAF69C61-513A-2705-CEB6-51D12605CD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70965" y="973573"/>
            <a:ext cx="1696812" cy="1696812"/>
          </a:xfrm>
          <a:prstGeom prst="rect">
            <a:avLst/>
          </a:prstGeom>
        </p:spPr>
      </p:pic>
      <p:sp>
        <p:nvSpPr>
          <p:cNvPr id="15" name="Text Placeholder 2">
            <a:extLst>
              <a:ext uri="{FF2B5EF4-FFF2-40B4-BE49-F238E27FC236}">
                <a16:creationId xmlns:a16="http://schemas.microsoft.com/office/drawing/2014/main" id="{D5C0C4A9-DF54-B115-D5FC-390554FA33B0}"/>
              </a:ext>
            </a:extLst>
          </p:cNvPr>
          <p:cNvSpPr txBox="1">
            <a:spLocks/>
          </p:cNvSpPr>
          <p:nvPr/>
        </p:nvSpPr>
        <p:spPr>
          <a:xfrm>
            <a:off x="256756" y="1212922"/>
            <a:ext cx="3043035" cy="416216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1000" b="1" dirty="0">
                <a:solidFill>
                  <a:srgbClr val="A99662"/>
                </a:solidFill>
                <a:latin typeface="Lato"/>
                <a:ea typeface="Lato"/>
                <a:cs typeface="Lato"/>
              </a:rPr>
              <a:t>Instructions</a:t>
            </a:r>
            <a:endParaRPr lang="en-IE" sz="1400" dirty="0">
              <a:latin typeface="Lato"/>
              <a:ea typeface="Lato"/>
              <a:cs typeface="Lato"/>
            </a:endParaRPr>
          </a:p>
          <a:p>
            <a:pPr marL="139700" indent="0">
              <a:buNone/>
            </a:pPr>
            <a:r>
              <a:rPr lang="en-IE" sz="1100" dirty="0">
                <a:latin typeface="Lato"/>
                <a:ea typeface="Lato"/>
                <a:cs typeface="Lato"/>
              </a:rPr>
              <a:t>These images make up a 4 post carousel. When posting, please follow the order presented on the right. </a:t>
            </a:r>
            <a:br>
              <a:rPr lang="en-IE" sz="1100" dirty="0">
                <a:latin typeface="Lato"/>
                <a:ea typeface="Lato"/>
                <a:cs typeface="Lato"/>
              </a:rPr>
            </a:br>
            <a:br>
              <a:rPr lang="en-IE" sz="1100" dirty="0">
                <a:latin typeface="Lato"/>
                <a:ea typeface="Lato"/>
                <a:cs typeface="Lato"/>
              </a:rPr>
            </a:br>
            <a:r>
              <a:rPr lang="en-IE" sz="1100" dirty="0">
                <a:latin typeface="Lato"/>
                <a:ea typeface="Lato"/>
                <a:cs typeface="Lato"/>
              </a:rPr>
              <a:t>A video version of this post is available here </a:t>
            </a:r>
            <a:r>
              <a:rPr lang="en-IE" sz="1100" dirty="0">
                <a:hlinkClick r:id="rId7"/>
              </a:rPr>
              <a:t>Video 5: Every county</a:t>
            </a:r>
            <a:endParaRPr lang="en-IE" sz="1100" dirty="0"/>
          </a:p>
          <a:p>
            <a:pPr marL="139700" indent="0">
              <a:buNone/>
            </a:pPr>
            <a:r>
              <a:rPr lang="en-IE" sz="1000" b="1" dirty="0">
                <a:solidFill>
                  <a:srgbClr val="A99662"/>
                </a:solidFill>
                <a:latin typeface="Lato"/>
                <a:ea typeface="Lato"/>
                <a:cs typeface="Lato"/>
              </a:rPr>
              <a:t>Sample re-post copy</a:t>
            </a:r>
          </a:p>
          <a:p>
            <a:r>
              <a:rPr lang="en-IE" sz="1100" dirty="0">
                <a:latin typeface="Lato"/>
                <a:ea typeface="Lato"/>
                <a:cs typeface="Lato"/>
              </a:rPr>
              <a:t>Want to know more about migration in Ireland? You can find everything there is to know at gov.ie/migration</a:t>
            </a:r>
          </a:p>
          <a:p>
            <a:r>
              <a:rPr lang="en-IE" sz="1100" dirty="0">
                <a:latin typeface="Lato"/>
                <a:ea typeface="Lato"/>
                <a:cs typeface="Lato"/>
              </a:rPr>
              <a:t>Communities and community groups across Ireland are making huge efforts to welcome international protection applicants to Ireland.</a:t>
            </a:r>
          </a:p>
          <a:p>
            <a:r>
              <a:rPr lang="en-IE" sz="1100" dirty="0">
                <a:latin typeface="Lato"/>
                <a:ea typeface="Lato"/>
                <a:cs typeface="Lato"/>
              </a:rPr>
              <a:t>Did you know that there’s funding available to help community-based organisations support the integration of International Protection applicants at local and national level?</a:t>
            </a:r>
          </a:p>
        </p:txBody>
      </p:sp>
      <p:sp>
        <p:nvSpPr>
          <p:cNvPr id="7" name="Text Placeholder 2">
            <a:extLst>
              <a:ext uri="{FF2B5EF4-FFF2-40B4-BE49-F238E27FC236}">
                <a16:creationId xmlns:a16="http://schemas.microsoft.com/office/drawing/2014/main" id="{E4CCACB0-A722-FA5B-3EE5-0CB10B222707}"/>
              </a:ext>
            </a:extLst>
          </p:cNvPr>
          <p:cNvSpPr txBox="1">
            <a:spLocks/>
          </p:cNvSpPr>
          <p:nvPr/>
        </p:nvSpPr>
        <p:spPr>
          <a:xfrm>
            <a:off x="4681397" y="2692265"/>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1</a:t>
            </a:r>
          </a:p>
        </p:txBody>
      </p:sp>
      <p:sp>
        <p:nvSpPr>
          <p:cNvPr id="11" name="Text Placeholder 2">
            <a:extLst>
              <a:ext uri="{FF2B5EF4-FFF2-40B4-BE49-F238E27FC236}">
                <a16:creationId xmlns:a16="http://schemas.microsoft.com/office/drawing/2014/main" id="{EDB97B27-6004-C140-C0B2-506CBC8A730D}"/>
              </a:ext>
            </a:extLst>
          </p:cNvPr>
          <p:cNvSpPr txBox="1">
            <a:spLocks/>
          </p:cNvSpPr>
          <p:nvPr/>
        </p:nvSpPr>
        <p:spPr>
          <a:xfrm>
            <a:off x="6567777" y="2688081"/>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2</a:t>
            </a:r>
          </a:p>
        </p:txBody>
      </p:sp>
      <p:sp>
        <p:nvSpPr>
          <p:cNvPr id="14" name="Text Placeholder 2">
            <a:extLst>
              <a:ext uri="{FF2B5EF4-FFF2-40B4-BE49-F238E27FC236}">
                <a16:creationId xmlns:a16="http://schemas.microsoft.com/office/drawing/2014/main" id="{EA4D8C62-2333-170C-4583-6E8CE82D6C10}"/>
              </a:ext>
            </a:extLst>
          </p:cNvPr>
          <p:cNvSpPr txBox="1">
            <a:spLocks/>
          </p:cNvSpPr>
          <p:nvPr/>
        </p:nvSpPr>
        <p:spPr>
          <a:xfrm>
            <a:off x="4681397" y="4773507"/>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3</a:t>
            </a:r>
          </a:p>
        </p:txBody>
      </p:sp>
      <p:sp>
        <p:nvSpPr>
          <p:cNvPr id="18" name="Text Placeholder 2">
            <a:extLst>
              <a:ext uri="{FF2B5EF4-FFF2-40B4-BE49-F238E27FC236}">
                <a16:creationId xmlns:a16="http://schemas.microsoft.com/office/drawing/2014/main" id="{13763602-D6BF-FA2C-BC46-338A7550AB36}"/>
              </a:ext>
            </a:extLst>
          </p:cNvPr>
          <p:cNvSpPr txBox="1">
            <a:spLocks/>
          </p:cNvSpPr>
          <p:nvPr/>
        </p:nvSpPr>
        <p:spPr>
          <a:xfrm>
            <a:off x="6567777" y="4752668"/>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4</a:t>
            </a:r>
          </a:p>
        </p:txBody>
      </p:sp>
    </p:spTree>
    <p:extLst>
      <p:ext uri="{BB962C8B-B14F-4D97-AF65-F5344CB8AC3E}">
        <p14:creationId xmlns:p14="http://schemas.microsoft.com/office/powerpoint/2010/main" val="1125711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A01C080A-DE92-15E0-F372-3AC84506C58B}"/>
            </a:ext>
          </a:extLst>
        </p:cNvPr>
        <p:cNvGrpSpPr/>
        <p:nvPr/>
      </p:nvGrpSpPr>
      <p:grpSpPr>
        <a:xfrm>
          <a:off x="0" y="0"/>
          <a:ext cx="0" cy="0"/>
          <a:chOff x="0" y="0"/>
          <a:chExt cx="0" cy="0"/>
        </a:xfrm>
      </p:grpSpPr>
      <p:sp>
        <p:nvSpPr>
          <p:cNvPr id="253" name="Google Shape;253;p42">
            <a:extLst>
              <a:ext uri="{FF2B5EF4-FFF2-40B4-BE49-F238E27FC236}">
                <a16:creationId xmlns:a16="http://schemas.microsoft.com/office/drawing/2014/main" id="{4080D88D-0EB5-ADEB-334E-6E2F1413F8F9}"/>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dirty="0"/>
              <a:t>Social videos</a:t>
            </a:r>
            <a:endParaRPr sz="1600" dirty="0"/>
          </a:p>
        </p:txBody>
      </p:sp>
      <p:sp>
        <p:nvSpPr>
          <p:cNvPr id="254" name="Google Shape;254;p42">
            <a:extLst>
              <a:ext uri="{FF2B5EF4-FFF2-40B4-BE49-F238E27FC236}">
                <a16:creationId xmlns:a16="http://schemas.microsoft.com/office/drawing/2014/main" id="{FABCC9CD-ED19-8FF2-9489-B5CDE26AA96C}"/>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 name="Text Placeholder 2">
            <a:extLst>
              <a:ext uri="{FF2B5EF4-FFF2-40B4-BE49-F238E27FC236}">
                <a16:creationId xmlns:a16="http://schemas.microsoft.com/office/drawing/2014/main" id="{08E2F176-3D4D-F55F-54DC-1A22A25FDCE0}"/>
              </a:ext>
            </a:extLst>
          </p:cNvPr>
          <p:cNvSpPr txBox="1">
            <a:spLocks/>
          </p:cNvSpPr>
          <p:nvPr/>
        </p:nvSpPr>
        <p:spPr>
          <a:xfrm>
            <a:off x="256756" y="1212922"/>
            <a:ext cx="6201194" cy="353485"/>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1400"/>
              <a:t>Please find links to the video assets to share to your social story and feed</a:t>
            </a:r>
          </a:p>
        </p:txBody>
      </p:sp>
      <p:sp>
        <p:nvSpPr>
          <p:cNvPr id="3" name="Text Placeholder 2">
            <a:extLst>
              <a:ext uri="{FF2B5EF4-FFF2-40B4-BE49-F238E27FC236}">
                <a16:creationId xmlns:a16="http://schemas.microsoft.com/office/drawing/2014/main" id="{37C2BC92-61EF-AA9E-CF7B-D6CC29DBDD53}"/>
              </a:ext>
            </a:extLst>
          </p:cNvPr>
          <p:cNvSpPr txBox="1">
            <a:spLocks/>
          </p:cNvSpPr>
          <p:nvPr/>
        </p:nvSpPr>
        <p:spPr>
          <a:xfrm>
            <a:off x="256756" y="1943528"/>
            <a:ext cx="3106646" cy="1810309"/>
          </a:xfrm>
          <a:prstGeom prst="rect">
            <a:avLst/>
          </a:prstGeom>
          <a:noFill/>
          <a:ln>
            <a:noFill/>
          </a:ln>
        </p:spPr>
        <p:txBody>
          <a:bodyPr spcFirstLastPara="1" wrap="square" lIns="68575" tIns="34275" rIns="68575" bIns="34275" anchor="t" anchorCtr="0">
            <a:normAutofit fontScale="70000" lnSpcReduction="20000"/>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1000" b="1" dirty="0">
                <a:solidFill>
                  <a:srgbClr val="A99662"/>
                </a:solidFill>
              </a:rPr>
              <a:t>16:9 </a:t>
            </a:r>
            <a:r>
              <a:rPr lang="en-IE" sz="1000" b="1" dirty="0" err="1">
                <a:solidFill>
                  <a:srgbClr val="A99662"/>
                </a:solidFill>
              </a:rPr>
              <a:t>Youtube</a:t>
            </a:r>
            <a:r>
              <a:rPr lang="en-IE" sz="1000" b="1" dirty="0">
                <a:solidFill>
                  <a:srgbClr val="A99662"/>
                </a:solidFill>
              </a:rPr>
              <a:t> Video 20 seconds</a:t>
            </a:r>
          </a:p>
          <a:p>
            <a:pPr marL="139700" indent="0">
              <a:buNone/>
            </a:pPr>
            <a:r>
              <a:rPr lang="en-IE" sz="1000" b="1" dirty="0">
                <a:solidFill>
                  <a:srgbClr val="A99662"/>
                </a:solidFill>
              </a:rPr>
              <a:t>Whole campaign message:</a:t>
            </a:r>
          </a:p>
          <a:p>
            <a:pPr marL="139700" indent="0">
              <a:buNone/>
            </a:pPr>
            <a:r>
              <a:rPr lang="en-IE" sz="1400" u="sng" dirty="0">
                <a:solidFill>
                  <a:srgbClr val="467886"/>
                </a:solidFill>
                <a:effectLst/>
                <a:hlinkClick r:id="rId3"/>
              </a:rPr>
              <a:t>https://youtu.be/OAizWo5dE_M</a:t>
            </a:r>
            <a:endParaRPr lang="en-IE" sz="800" b="1" dirty="0">
              <a:solidFill>
                <a:srgbClr val="A99662"/>
              </a:solidFill>
            </a:endParaRPr>
          </a:p>
          <a:p>
            <a:pPr marL="139700" indent="0">
              <a:buNone/>
            </a:pPr>
            <a:endParaRPr lang="en-IE" sz="800" b="1" dirty="0">
              <a:solidFill>
                <a:srgbClr val="A99662"/>
              </a:solidFill>
            </a:endParaRPr>
          </a:p>
          <a:p>
            <a:pPr marL="139700" indent="0">
              <a:buNone/>
            </a:pPr>
            <a:r>
              <a:rPr lang="en-IE" sz="1000" b="1" dirty="0">
                <a:solidFill>
                  <a:srgbClr val="A99662"/>
                </a:solidFill>
              </a:rPr>
              <a:t>9:16 – Social Stories</a:t>
            </a:r>
          </a:p>
          <a:p>
            <a:pPr marL="139700" indent="0">
              <a:buNone/>
            </a:pPr>
            <a:r>
              <a:rPr lang="en-IE" sz="1400" dirty="0">
                <a:hlinkClick r:id="rId4"/>
              </a:rPr>
              <a:t>Video 1: 1 in 5 workers</a:t>
            </a:r>
            <a:endParaRPr lang="en-IE" sz="1400" dirty="0"/>
          </a:p>
          <a:p>
            <a:pPr marL="139700" indent="0">
              <a:buNone/>
            </a:pPr>
            <a:r>
              <a:rPr lang="en-IE" sz="1400" dirty="0">
                <a:hlinkClick r:id="rId5"/>
              </a:rPr>
              <a:t>Video 2: 1 in 4 are children</a:t>
            </a:r>
            <a:endParaRPr lang="en-IE" sz="1400" dirty="0"/>
          </a:p>
          <a:p>
            <a:pPr marL="139700" indent="0">
              <a:buNone/>
            </a:pPr>
            <a:r>
              <a:rPr lang="en-IE" sz="1400" dirty="0">
                <a:hlinkClick r:id="rId6"/>
              </a:rPr>
              <a:t>Video 3: Misinformation</a:t>
            </a:r>
            <a:endParaRPr lang="en-IE" sz="1400" dirty="0"/>
          </a:p>
          <a:p>
            <a:pPr marL="139700" indent="0">
              <a:buNone/>
            </a:pPr>
            <a:r>
              <a:rPr lang="en-IE" sz="1400" dirty="0">
                <a:hlinkClick r:id="rId7"/>
              </a:rPr>
              <a:t>Video 4: Local communities</a:t>
            </a:r>
            <a:endParaRPr lang="en-IE" sz="1400" dirty="0"/>
          </a:p>
          <a:p>
            <a:pPr marL="139700" indent="0">
              <a:buNone/>
            </a:pPr>
            <a:r>
              <a:rPr lang="en-IE" sz="1400" dirty="0">
                <a:hlinkClick r:id="rId8"/>
              </a:rPr>
              <a:t>Video 5: Every county</a:t>
            </a:r>
            <a:endParaRPr lang="en-IE" sz="1400" dirty="0"/>
          </a:p>
          <a:p>
            <a:pPr>
              <a:buFontTx/>
              <a:buChar char="-"/>
            </a:pPr>
            <a:endParaRPr lang="en-IE" sz="1400" dirty="0"/>
          </a:p>
        </p:txBody>
      </p:sp>
      <p:sp>
        <p:nvSpPr>
          <p:cNvPr id="4" name="Text Placeholder 2">
            <a:extLst>
              <a:ext uri="{FF2B5EF4-FFF2-40B4-BE49-F238E27FC236}">
                <a16:creationId xmlns:a16="http://schemas.microsoft.com/office/drawing/2014/main" id="{3DB2AFE2-C4B5-106F-97B8-8C0FAEB8C7E7}"/>
              </a:ext>
            </a:extLst>
          </p:cNvPr>
          <p:cNvSpPr txBox="1">
            <a:spLocks/>
          </p:cNvSpPr>
          <p:nvPr/>
        </p:nvSpPr>
        <p:spPr>
          <a:xfrm>
            <a:off x="4572000" y="2261681"/>
            <a:ext cx="3106646" cy="1810309"/>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b="1" dirty="0">
                <a:solidFill>
                  <a:srgbClr val="A99662"/>
                </a:solidFill>
              </a:rPr>
              <a:t>4:5 – Social Feed</a:t>
            </a:r>
          </a:p>
          <a:p>
            <a:pPr marL="139700" indent="0">
              <a:buNone/>
            </a:pPr>
            <a:r>
              <a:rPr lang="en-IE" sz="1100" dirty="0">
                <a:hlinkClick r:id="rId9"/>
              </a:rPr>
              <a:t>Video 1: 1 in 5 workers</a:t>
            </a:r>
            <a:endParaRPr lang="en-IE" sz="1100" dirty="0"/>
          </a:p>
          <a:p>
            <a:pPr marL="139700" indent="0">
              <a:buNone/>
            </a:pPr>
            <a:r>
              <a:rPr lang="en-IE" sz="1100" dirty="0">
                <a:hlinkClick r:id="rId10"/>
              </a:rPr>
              <a:t>Video 2: 1 in 4 are children</a:t>
            </a:r>
            <a:endParaRPr lang="en-IE" sz="1100" dirty="0"/>
          </a:p>
          <a:p>
            <a:pPr marL="139700" indent="0">
              <a:buNone/>
            </a:pPr>
            <a:r>
              <a:rPr lang="en-IE" sz="1100" dirty="0">
                <a:hlinkClick r:id="rId11"/>
              </a:rPr>
              <a:t>Video 3: Misinformation</a:t>
            </a:r>
            <a:endParaRPr lang="en-IE" sz="1100" dirty="0"/>
          </a:p>
          <a:p>
            <a:pPr marL="139700" indent="0">
              <a:buNone/>
            </a:pPr>
            <a:r>
              <a:rPr lang="en-IE" sz="1100" dirty="0">
                <a:hlinkClick r:id="rId12"/>
              </a:rPr>
              <a:t>Video 4: Local communities</a:t>
            </a:r>
            <a:endParaRPr lang="en-IE" sz="1100" dirty="0"/>
          </a:p>
          <a:p>
            <a:pPr marL="139700" indent="0">
              <a:buNone/>
            </a:pPr>
            <a:r>
              <a:rPr lang="en-IE" sz="1100" dirty="0">
                <a:hlinkClick r:id="rId13"/>
              </a:rPr>
              <a:t>Video 5: Every county</a:t>
            </a:r>
            <a:endParaRPr lang="en-IE" sz="1100" dirty="0"/>
          </a:p>
          <a:p>
            <a:pPr>
              <a:buFontTx/>
              <a:buChar char="-"/>
            </a:pPr>
            <a:endParaRPr lang="en-IE" sz="1400" dirty="0"/>
          </a:p>
        </p:txBody>
      </p:sp>
      <p:cxnSp>
        <p:nvCxnSpPr>
          <p:cNvPr id="5" name="Straight Connector 4">
            <a:extLst>
              <a:ext uri="{FF2B5EF4-FFF2-40B4-BE49-F238E27FC236}">
                <a16:creationId xmlns:a16="http://schemas.microsoft.com/office/drawing/2014/main" id="{B1001F24-DC7F-1B95-6D99-FCC948802712}"/>
              </a:ext>
            </a:extLst>
          </p:cNvPr>
          <p:cNvCxnSpPr>
            <a:cxnSpLocks/>
          </p:cNvCxnSpPr>
          <p:nvPr/>
        </p:nvCxnSpPr>
        <p:spPr>
          <a:xfrm>
            <a:off x="4033606" y="1737484"/>
            <a:ext cx="0" cy="3029780"/>
          </a:xfrm>
          <a:prstGeom prst="line">
            <a:avLst/>
          </a:prstGeom>
          <a:ln w="12700">
            <a:solidFill>
              <a:srgbClr val="A99662">
                <a:alpha val="40000"/>
              </a:srgb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EACC522-A2A0-CCDD-A704-37BEB9A17CE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827404" y="2298545"/>
            <a:ext cx="1460212" cy="173658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423C0DD-219E-1DA3-E24C-0A6F8029D1C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475785" y="1984194"/>
            <a:ext cx="1241538" cy="628702"/>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B1365F1D-0311-C62C-37A6-B299DBBDE14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579666" y="2885547"/>
            <a:ext cx="1033776" cy="1736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393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A6B11A1E-B805-49A3-A199-72754C8DE099}"/>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12A591AE-040C-559F-D881-6E8AF2DFF828}"/>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a:extLst>
              <a:ext uri="{FF2B5EF4-FFF2-40B4-BE49-F238E27FC236}">
                <a16:creationId xmlns:a16="http://schemas.microsoft.com/office/drawing/2014/main" id="{41115633-279A-EFE1-62C1-539067F24B26}"/>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dirty="0"/>
              <a:t>Gov.ie/migration poster</a:t>
            </a:r>
            <a:endParaRPr sz="1600" dirty="0"/>
          </a:p>
        </p:txBody>
      </p:sp>
      <p:sp>
        <p:nvSpPr>
          <p:cNvPr id="254" name="Google Shape;254;p42">
            <a:extLst>
              <a:ext uri="{FF2B5EF4-FFF2-40B4-BE49-F238E27FC236}">
                <a16:creationId xmlns:a16="http://schemas.microsoft.com/office/drawing/2014/main" id="{0ACFB69C-0386-2312-534B-9675E7AF587C}"/>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6" name="TextBox 5">
            <a:extLst>
              <a:ext uri="{FF2B5EF4-FFF2-40B4-BE49-F238E27FC236}">
                <a16:creationId xmlns:a16="http://schemas.microsoft.com/office/drawing/2014/main" id="{74270E11-87B2-A1B2-989A-8713E8A202AD}"/>
              </a:ext>
            </a:extLst>
          </p:cNvPr>
          <p:cNvSpPr txBox="1"/>
          <p:nvPr/>
        </p:nvSpPr>
        <p:spPr>
          <a:xfrm>
            <a:off x="671944" y="1671601"/>
            <a:ext cx="3812771" cy="2204193"/>
          </a:xfrm>
          <a:prstGeom prst="rect">
            <a:avLst/>
          </a:prstGeom>
          <a:noFill/>
        </p:spPr>
        <p:txBody>
          <a:bodyPr wrap="square" lIns="91440" tIns="45720" rIns="91440" bIns="45720" anchor="t">
            <a:spAutoFit/>
          </a:bodyPr>
          <a:lstStyle/>
          <a:p>
            <a:pPr marL="139700">
              <a:lnSpc>
                <a:spcPct val="110000"/>
              </a:lnSpc>
            </a:pPr>
            <a:r>
              <a:rPr lang="en-IE" sz="1400" dirty="0">
                <a:latin typeface="Lato" panose="020F0502020204030203" pitchFamily="34" charset="0"/>
                <a:ea typeface="Lato" panose="020F0502020204030203" pitchFamily="34" charset="0"/>
                <a:cs typeface="Lato" panose="020F0502020204030203" pitchFamily="34" charset="0"/>
              </a:rPr>
              <a:t>Artwork for this poster is available on request. Posters will be printable A4, A3, </a:t>
            </a:r>
            <a:r>
              <a:rPr lang="en-IE" dirty="0">
                <a:latin typeface="Lato" panose="020F0502020204030203" pitchFamily="34" charset="0"/>
                <a:ea typeface="Lato" panose="020F0502020204030203" pitchFamily="34" charset="0"/>
                <a:cs typeface="Lato" panose="020F0502020204030203" pitchFamily="34" charset="0"/>
              </a:rPr>
              <a:t>A2, A1, </a:t>
            </a:r>
            <a:r>
              <a:rPr lang="en-IE" sz="1400" dirty="0">
                <a:latin typeface="Lato" panose="020F0502020204030203" pitchFamily="34" charset="0"/>
                <a:ea typeface="Lato" panose="020F0502020204030203" pitchFamily="34" charset="0"/>
                <a:cs typeface="Lato" panose="020F0502020204030203" pitchFamily="34" charset="0"/>
              </a:rPr>
              <a:t>A0.</a:t>
            </a:r>
          </a:p>
          <a:p>
            <a:pPr marL="139700" indent="0">
              <a:lnSpc>
                <a:spcPct val="110000"/>
              </a:lnSpc>
              <a:buNone/>
            </a:pPr>
            <a:r>
              <a:rPr lang="en-IE" dirty="0">
                <a:latin typeface="Lato" panose="020F0502020204030203" pitchFamily="34" charset="0"/>
                <a:ea typeface="Lato" panose="020F0502020204030203" pitchFamily="34" charset="0"/>
                <a:cs typeface="Lato" panose="020F0502020204030203" pitchFamily="34" charset="0"/>
              </a:rPr>
              <a:t> </a:t>
            </a:r>
          </a:p>
          <a:p>
            <a:pPr marL="139700" indent="0">
              <a:lnSpc>
                <a:spcPct val="110000"/>
              </a:lnSpc>
              <a:buNone/>
            </a:pPr>
            <a:r>
              <a:rPr lang="en-IE" dirty="0">
                <a:latin typeface="Lato" panose="020F0502020204030203" pitchFamily="34" charset="0"/>
                <a:ea typeface="Lato" panose="020F0502020204030203" pitchFamily="34" charset="0"/>
                <a:cs typeface="Lato" panose="020F0502020204030203" pitchFamily="34" charset="0"/>
              </a:rPr>
              <a:t>Contact us if you’d like to discuss adapting this to include your own logo.</a:t>
            </a:r>
          </a:p>
          <a:p>
            <a:pPr marL="139700" indent="0">
              <a:lnSpc>
                <a:spcPct val="110000"/>
              </a:lnSpc>
              <a:buNone/>
            </a:pPr>
            <a:endParaRPr lang="en-IE" dirty="0">
              <a:latin typeface="Lato" panose="020F0502020204030203" pitchFamily="34" charset="0"/>
              <a:ea typeface="Lato" panose="020F0502020204030203" pitchFamily="34" charset="0"/>
              <a:cs typeface="Lato" panose="020F0502020204030203" pitchFamily="34" charset="0"/>
            </a:endParaRPr>
          </a:p>
          <a:p>
            <a:pPr marL="139700" indent="0">
              <a:lnSpc>
                <a:spcPct val="110000"/>
              </a:lnSpc>
              <a:buNone/>
            </a:pPr>
            <a:r>
              <a:rPr lang="en-IE" sz="1400" dirty="0">
                <a:latin typeface="Lato" panose="020F0502020204030203" pitchFamily="34" charset="0"/>
                <a:ea typeface="Lato" panose="020F0502020204030203" pitchFamily="34" charset="0"/>
                <a:cs typeface="Lato" panose="020F0502020204030203" pitchFamily="34" charset="0"/>
              </a:rPr>
              <a:t>For further information, please use the contact information on the next slide.</a:t>
            </a:r>
          </a:p>
        </p:txBody>
      </p:sp>
      <p:pic>
        <p:nvPicPr>
          <p:cNvPr id="5" name="Picture 4">
            <a:extLst>
              <a:ext uri="{FF2B5EF4-FFF2-40B4-BE49-F238E27FC236}">
                <a16:creationId xmlns:a16="http://schemas.microsoft.com/office/drawing/2014/main" id="{178D8A0A-4734-83E4-652E-E7F76E12C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6693" y="898144"/>
            <a:ext cx="2900384" cy="41044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4623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1"/>
          <p:cNvSpPr txBox="1">
            <a:spLocks noGrp="1"/>
          </p:cNvSpPr>
          <p:nvPr>
            <p:ph type="ctrTitle"/>
          </p:nvPr>
        </p:nvSpPr>
        <p:spPr>
          <a:xfrm>
            <a:off x="852055" y="1427248"/>
            <a:ext cx="7153500" cy="16176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Clr>
                <a:schemeClr val="lt1"/>
              </a:buClr>
              <a:buSzPts val="2500"/>
              <a:buFont typeface="Arial"/>
              <a:buNone/>
            </a:pPr>
            <a:r>
              <a:rPr lang="en" b="1" dirty="0"/>
              <a:t>Thank you for taking part in this campaign.</a:t>
            </a:r>
            <a:br>
              <a:rPr lang="en" b="1" dirty="0"/>
            </a:br>
            <a:br>
              <a:rPr lang="en" b="1" dirty="0"/>
            </a:br>
            <a:br>
              <a:rPr lang="en" b="1" dirty="0"/>
            </a:br>
            <a:r>
              <a:rPr lang="en" b="1" dirty="0"/>
              <a:t>    </a:t>
            </a:r>
            <a:br>
              <a:rPr lang="en" b="1" dirty="0"/>
            </a:br>
            <a:br>
              <a:rPr lang="en" b="1" dirty="0"/>
            </a:br>
            <a:r>
              <a:rPr lang="en" sz="1300" b="1" dirty="0"/>
              <a:t>For campaign information or resource queries</a:t>
            </a:r>
            <a:br>
              <a:rPr lang="en" sz="1300" dirty="0"/>
            </a:br>
            <a:r>
              <a:rPr lang="en-IE" sz="1300" dirty="0"/>
              <a:t>E</a:t>
            </a:r>
            <a:r>
              <a:rPr lang="en" sz="1300" dirty="0"/>
              <a:t>mail: partners@equality.gov.ie</a:t>
            </a:r>
            <a:br>
              <a:rPr lang="en" sz="2800" dirty="0"/>
            </a:br>
            <a:endParaRPr dirty="0"/>
          </a:p>
        </p:txBody>
      </p:sp>
    </p:spTree>
    <p:extLst>
      <p:ext uri="{BB962C8B-B14F-4D97-AF65-F5344CB8AC3E}">
        <p14:creationId xmlns:p14="http://schemas.microsoft.com/office/powerpoint/2010/main" val="273873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3BC6-B087-6C46-CA02-A0E0F443EBD7}"/>
              </a:ext>
            </a:extLst>
          </p:cNvPr>
          <p:cNvSpPr>
            <a:spLocks noGrp="1"/>
          </p:cNvSpPr>
          <p:nvPr>
            <p:ph type="title"/>
          </p:nvPr>
        </p:nvSpPr>
        <p:spPr>
          <a:xfrm>
            <a:off x="623888" y="1282305"/>
            <a:ext cx="5389734" cy="2139600"/>
          </a:xfrm>
        </p:spPr>
        <p:txBody>
          <a:bodyPr anchor="t">
            <a:normAutofit/>
          </a:bodyPr>
          <a:lstStyle/>
          <a:p>
            <a:r>
              <a:rPr lang="en-IE" sz="2600" kern="100" dirty="0">
                <a:effectLst/>
                <a:latin typeface="Lato" panose="020F0502020204030203" pitchFamily="34" charset="0"/>
              </a:rPr>
              <a:t>Goal: </a:t>
            </a:r>
            <a:br>
              <a:rPr lang="en-IE" sz="2600" kern="100" dirty="0">
                <a:effectLst/>
                <a:latin typeface="Lato" panose="020F0502020204030203" pitchFamily="34" charset="0"/>
              </a:rPr>
            </a:br>
            <a:r>
              <a:rPr lang="en-IE" sz="2600" kern="100" dirty="0">
                <a:effectLst/>
                <a:latin typeface="Lato" panose="020F0502020204030203" pitchFamily="34" charset="0"/>
              </a:rPr>
              <a:t>Provide factual information to people living in Ireland, </a:t>
            </a:r>
            <a:br>
              <a:rPr lang="en-IE" sz="2600" kern="100" dirty="0">
                <a:effectLst/>
                <a:latin typeface="Lato" panose="020F0502020204030203" pitchFamily="34" charset="0"/>
              </a:rPr>
            </a:br>
            <a:r>
              <a:rPr lang="en-IE" sz="2600" kern="100" dirty="0">
                <a:effectLst/>
                <a:latin typeface="Lato" panose="020F0502020204030203" pitchFamily="34" charset="0"/>
              </a:rPr>
              <a:t>about migration and about how immigration services work. </a:t>
            </a:r>
            <a:endParaRPr lang="en-US" sz="2600" dirty="0"/>
          </a:p>
        </p:txBody>
      </p:sp>
      <p:pic>
        <p:nvPicPr>
          <p:cNvPr id="11" name="Graphic 10">
            <a:extLst>
              <a:ext uri="{FF2B5EF4-FFF2-40B4-BE49-F238E27FC236}">
                <a16:creationId xmlns:a16="http://schemas.microsoft.com/office/drawing/2014/main" id="{0B22B0DA-8D45-275B-1FE0-A81C303968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3622" y="2235028"/>
            <a:ext cx="2743200" cy="2667000"/>
          </a:xfrm>
          <a:prstGeom prst="rect">
            <a:avLst/>
          </a:prstGeom>
        </p:spPr>
      </p:pic>
    </p:spTree>
    <p:extLst>
      <p:ext uri="{BB962C8B-B14F-4D97-AF65-F5344CB8AC3E}">
        <p14:creationId xmlns:p14="http://schemas.microsoft.com/office/powerpoint/2010/main" val="258613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17" name="Rectangle 16">
            <a:extLst>
              <a:ext uri="{FF2B5EF4-FFF2-40B4-BE49-F238E27FC236}">
                <a16:creationId xmlns:a16="http://schemas.microsoft.com/office/drawing/2014/main" id="{6BAB820B-1CF6-EC0F-8BA9-1488163910BE}"/>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dirty="0"/>
              <a:t>Migration in Ireland 2024</a:t>
            </a:r>
            <a:endParaRPr sz="1600" dirty="0"/>
          </a:p>
        </p:txBody>
      </p:sp>
      <p:sp>
        <p:nvSpPr>
          <p:cNvPr id="254" name="Google Shape;254;p42"/>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5" name="Text Placeholder 2">
            <a:extLst>
              <a:ext uri="{FF2B5EF4-FFF2-40B4-BE49-F238E27FC236}">
                <a16:creationId xmlns:a16="http://schemas.microsoft.com/office/drawing/2014/main" id="{CABFDB70-7914-1BB0-9354-89A18929A3F9}"/>
              </a:ext>
            </a:extLst>
          </p:cNvPr>
          <p:cNvSpPr>
            <a:spLocks noGrp="1"/>
          </p:cNvSpPr>
          <p:nvPr>
            <p:ph type="body" idx="1"/>
          </p:nvPr>
        </p:nvSpPr>
        <p:spPr>
          <a:xfrm>
            <a:off x="455560" y="1213807"/>
            <a:ext cx="4814392" cy="3553457"/>
          </a:xfrm>
        </p:spPr>
        <p:txBody>
          <a:bodyPr>
            <a:normAutofit/>
          </a:bodyPr>
          <a:lstStyle/>
          <a:p>
            <a:pPr marL="139700" indent="0">
              <a:lnSpc>
                <a:spcPct val="110000"/>
              </a:lnSpc>
              <a:buNone/>
            </a:pPr>
            <a:br>
              <a:rPr lang="en-IE" b="1" dirty="0">
                <a:latin typeface="Lato" panose="020F0502020204030203" pitchFamily="34" charset="0"/>
                <a:ea typeface="Lato" panose="020F0502020204030203" pitchFamily="34" charset="0"/>
                <a:cs typeface="Lato" panose="020F0502020204030203" pitchFamily="34" charset="0"/>
              </a:rPr>
            </a:br>
            <a:r>
              <a:rPr lang="en-IE" sz="2000" dirty="0">
                <a:solidFill>
                  <a:schemeClr val="tx1">
                    <a:lumMod val="75000"/>
                    <a:lumOff val="25000"/>
                  </a:schemeClr>
                </a:solidFill>
                <a:latin typeface="Lato"/>
                <a:ea typeface="Lato"/>
                <a:cs typeface="Lato"/>
              </a:rPr>
              <a:t>This is a </a:t>
            </a:r>
            <a:r>
              <a:rPr lang="en-IE" sz="2000" dirty="0">
                <a:solidFill>
                  <a:schemeClr val="tx1">
                    <a:lumMod val="75000"/>
                    <a:lumOff val="25000"/>
                  </a:schemeClr>
                </a:solidFill>
              </a:rPr>
              <a:t>cross-Government public information campaign </a:t>
            </a:r>
            <a:r>
              <a:rPr lang="en-IE" sz="2000" dirty="0">
                <a:solidFill>
                  <a:schemeClr val="tx1">
                    <a:lumMod val="75000"/>
                    <a:lumOff val="25000"/>
                  </a:schemeClr>
                </a:solidFill>
                <a:latin typeface="Lato"/>
                <a:ea typeface="Lato"/>
                <a:cs typeface="Lato"/>
              </a:rPr>
              <a:t>to make it easier to find factual information about migration and how immigration services work.</a:t>
            </a:r>
          </a:p>
          <a:p>
            <a:pPr marL="139700" indent="0">
              <a:lnSpc>
                <a:spcPct val="110000"/>
              </a:lnSpc>
              <a:buNone/>
            </a:pPr>
            <a:endParaRPr lang="en-IE" dirty="0">
              <a:solidFill>
                <a:schemeClr val="tx1">
                  <a:lumMod val="75000"/>
                  <a:lumOff val="25000"/>
                </a:schemeClr>
              </a:solidFill>
              <a:latin typeface="Lato"/>
              <a:ea typeface="Lato"/>
              <a:cs typeface="Lato"/>
            </a:endParaRPr>
          </a:p>
          <a:p>
            <a:pPr marL="139700" indent="0">
              <a:lnSpc>
                <a:spcPct val="110000"/>
              </a:lnSpc>
              <a:buNone/>
            </a:pPr>
            <a:br>
              <a:rPr lang="en-IE" dirty="0"/>
            </a:br>
            <a:br>
              <a:rPr lang="en-IE" dirty="0"/>
            </a:br>
            <a:endParaRPr lang="en-IE" sz="1000" b="1" dirty="0">
              <a:solidFill>
                <a:schemeClr val="tx1">
                  <a:lumMod val="75000"/>
                  <a:lumOff val="25000"/>
                </a:schemeClr>
              </a:solidFill>
            </a:endParaRPr>
          </a:p>
        </p:txBody>
      </p:sp>
      <p:sp>
        <p:nvSpPr>
          <p:cNvPr id="6" name="TextBox 5">
            <a:extLst>
              <a:ext uri="{FF2B5EF4-FFF2-40B4-BE49-F238E27FC236}">
                <a16:creationId xmlns:a16="http://schemas.microsoft.com/office/drawing/2014/main" id="{AF372CCF-4D7A-2783-F1C1-73F5DE37527E}"/>
              </a:ext>
            </a:extLst>
          </p:cNvPr>
          <p:cNvSpPr txBox="1"/>
          <p:nvPr/>
        </p:nvSpPr>
        <p:spPr>
          <a:xfrm>
            <a:off x="5864279" y="1733352"/>
            <a:ext cx="2651071" cy="1936364"/>
          </a:xfrm>
          <a:prstGeom prst="rect">
            <a:avLst/>
          </a:prstGeom>
          <a:noFill/>
        </p:spPr>
        <p:txBody>
          <a:bodyPr wrap="square" lIns="91440" tIns="45720" rIns="91440" bIns="45720" anchor="t">
            <a:spAutoFit/>
          </a:bodyPr>
          <a:lstStyle/>
          <a:p>
            <a:pPr>
              <a:lnSpc>
                <a:spcPct val="110000"/>
              </a:lnSpc>
            </a:pPr>
            <a:r>
              <a:rPr lang="en-IE" sz="1600" b="1" dirty="0">
                <a:solidFill>
                  <a:srgbClr val="A99662"/>
                </a:solidFill>
                <a:latin typeface="Lato" panose="020F0502020204030203" pitchFamily="34" charset="0"/>
                <a:ea typeface="Lato" panose="020F0502020204030203" pitchFamily="34" charset="0"/>
                <a:cs typeface="Lato" panose="020F0502020204030203" pitchFamily="34" charset="0"/>
              </a:rPr>
              <a:t>This pack contains:</a:t>
            </a:r>
            <a:br>
              <a:rPr lang="en-IE" sz="1000" b="1" dirty="0">
                <a:solidFill>
                  <a:srgbClr val="A99662"/>
                </a:solidFill>
                <a:latin typeface="Lato" panose="020F0502020204030203" pitchFamily="34" charset="0"/>
                <a:ea typeface="Lato" panose="020F0502020204030203" pitchFamily="34" charset="0"/>
                <a:cs typeface="Lato" panose="020F0502020204030203" pitchFamily="34" charset="0"/>
              </a:rPr>
            </a:br>
            <a:endParaRPr lang="en-IE" sz="1000" b="1" dirty="0">
              <a:solidFill>
                <a:srgbClr val="A99662"/>
              </a:solidFill>
              <a:latin typeface="Lato" panose="020F0502020204030203" pitchFamily="34" charset="0"/>
              <a:ea typeface="Lato" panose="020F0502020204030203" pitchFamily="34" charset="0"/>
              <a:cs typeface="Lato" panose="020F0502020204030203" pitchFamily="34" charset="0"/>
            </a:endParaRPr>
          </a:p>
          <a:p>
            <a:pPr marL="179070" indent="-179070">
              <a:lnSpc>
                <a:spcPct val="110000"/>
              </a:lnSpc>
              <a:buFont typeface="Wingdings" pitchFamily="2" charset="2"/>
              <a:buChar char="§"/>
            </a:pPr>
            <a:r>
              <a:rPr lang="en-IE"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Key information</a:t>
            </a:r>
          </a:p>
          <a:p>
            <a:pPr marL="179070" indent="-179070">
              <a:lnSpc>
                <a:spcPct val="110000"/>
              </a:lnSpc>
              <a:buFont typeface="Wingdings" pitchFamily="2" charset="2"/>
              <a:buChar char="§"/>
            </a:pPr>
            <a:r>
              <a:rPr lang="en-IE"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Social media assets</a:t>
            </a:r>
          </a:p>
          <a:p>
            <a:pPr marL="179070" indent="-179070">
              <a:lnSpc>
                <a:spcPct val="110000"/>
              </a:lnSpc>
              <a:buFont typeface="Wingdings" pitchFamily="2" charset="2"/>
              <a:buChar char="§"/>
            </a:pPr>
            <a:r>
              <a:rPr lang="en-IE"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Resource templates </a:t>
            </a:r>
          </a:p>
          <a:p>
            <a:pPr marL="179070" indent="-179070">
              <a:lnSpc>
                <a:spcPct val="110000"/>
              </a:lnSpc>
              <a:buFont typeface="Wingdings" pitchFamily="2" charset="2"/>
              <a:buChar char="§"/>
            </a:pPr>
            <a:endParaRPr lang="en-IE"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a:lnSpc>
                <a:spcPct val="110000"/>
              </a:lnSpc>
            </a:pPr>
            <a:r>
              <a:rPr lang="en-IE" sz="1200" dirty="0">
                <a:solidFill>
                  <a:schemeClr val="tx1">
                    <a:lumMod val="75000"/>
                    <a:lumOff val="25000"/>
                  </a:schemeClr>
                </a:solidFill>
                <a:latin typeface="Lato"/>
                <a:ea typeface="Lato"/>
                <a:cs typeface="Lato"/>
              </a:rPr>
              <a:t>for you to use across your own channels and platforms to participate in the campaign.</a:t>
            </a:r>
          </a:p>
        </p:txBody>
      </p:sp>
      <p:cxnSp>
        <p:nvCxnSpPr>
          <p:cNvPr id="7" name="Straight Connector 6">
            <a:extLst>
              <a:ext uri="{FF2B5EF4-FFF2-40B4-BE49-F238E27FC236}">
                <a16:creationId xmlns:a16="http://schemas.microsoft.com/office/drawing/2014/main" id="{952C8FDF-9A1E-DEE0-D06D-29D97CEEA61D}"/>
              </a:ext>
            </a:extLst>
          </p:cNvPr>
          <p:cNvCxnSpPr>
            <a:cxnSpLocks/>
          </p:cNvCxnSpPr>
          <p:nvPr/>
        </p:nvCxnSpPr>
        <p:spPr>
          <a:xfrm>
            <a:off x="5480743" y="1213807"/>
            <a:ext cx="0" cy="3621804"/>
          </a:xfrm>
          <a:prstGeom prst="line">
            <a:avLst/>
          </a:prstGeom>
          <a:ln w="12700">
            <a:solidFill>
              <a:srgbClr val="A99662">
                <a:alpha val="40000"/>
              </a:srgbClr>
            </a:solidFill>
          </a:ln>
        </p:spPr>
        <p:style>
          <a:lnRef idx="1">
            <a:schemeClr val="accent1"/>
          </a:lnRef>
          <a:fillRef idx="0">
            <a:schemeClr val="accent1"/>
          </a:fillRef>
          <a:effectRef idx="0">
            <a:schemeClr val="accent1"/>
          </a:effectRef>
          <a:fontRef idx="minor">
            <a:schemeClr val="tx1"/>
          </a:fontRef>
        </p:style>
      </p:cxnSp>
      <p:pic>
        <p:nvPicPr>
          <p:cNvPr id="2" name="Picture 1" descr="A screenshot of a website&#10;&#10;Description automatically generated">
            <a:extLst>
              <a:ext uri="{FF2B5EF4-FFF2-40B4-BE49-F238E27FC236}">
                <a16:creationId xmlns:a16="http://schemas.microsoft.com/office/drawing/2014/main" id="{52C5DD24-0D2F-D233-0E7C-AA3D794343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488556">
            <a:off x="1162250" y="3416990"/>
            <a:ext cx="1503665" cy="1484357"/>
          </a:xfrm>
          <a:prstGeom prst="rect">
            <a:avLst/>
          </a:prstGeom>
        </p:spPr>
      </p:pic>
      <p:pic>
        <p:nvPicPr>
          <p:cNvPr id="3" name="Picture 2" descr="A green and blue rectangle with white text&#10;&#10;Description automatically generated">
            <a:extLst>
              <a:ext uri="{FF2B5EF4-FFF2-40B4-BE49-F238E27FC236}">
                <a16:creationId xmlns:a16="http://schemas.microsoft.com/office/drawing/2014/main" id="{BC46E2E9-143E-EDD8-C8B9-2E1825A64F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7875" y="3431807"/>
            <a:ext cx="1454725" cy="1454725"/>
          </a:xfrm>
          <a:prstGeom prst="rect">
            <a:avLst/>
          </a:prstGeom>
        </p:spPr>
      </p:pic>
    </p:spTree>
    <p:extLst>
      <p:ext uri="{BB962C8B-B14F-4D97-AF65-F5344CB8AC3E}">
        <p14:creationId xmlns:p14="http://schemas.microsoft.com/office/powerpoint/2010/main" val="80897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17" name="Rectangle 16">
            <a:extLst>
              <a:ext uri="{FF2B5EF4-FFF2-40B4-BE49-F238E27FC236}">
                <a16:creationId xmlns:a16="http://schemas.microsoft.com/office/drawing/2014/main" id="{6BAB820B-1CF6-EC0F-8BA9-1488163910BE}"/>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dirty="0"/>
              <a:t>About this campaign</a:t>
            </a:r>
            <a:endParaRPr sz="1600" dirty="0"/>
          </a:p>
        </p:txBody>
      </p:sp>
      <p:sp>
        <p:nvSpPr>
          <p:cNvPr id="254" name="Google Shape;254;p42"/>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Text Placeholder 2">
            <a:extLst>
              <a:ext uri="{FF2B5EF4-FFF2-40B4-BE49-F238E27FC236}">
                <a16:creationId xmlns:a16="http://schemas.microsoft.com/office/drawing/2014/main" id="{CABFDB70-7914-1BB0-9354-89A18929A3F9}"/>
              </a:ext>
            </a:extLst>
          </p:cNvPr>
          <p:cNvSpPr>
            <a:spLocks noGrp="1"/>
          </p:cNvSpPr>
          <p:nvPr>
            <p:ph type="body" idx="1"/>
          </p:nvPr>
        </p:nvSpPr>
        <p:spPr>
          <a:xfrm>
            <a:off x="455559" y="893618"/>
            <a:ext cx="8252023" cy="4147545"/>
          </a:xfrm>
        </p:spPr>
        <p:txBody>
          <a:bodyPr>
            <a:normAutofit lnSpcReduction="10000"/>
          </a:bodyPr>
          <a:lstStyle/>
          <a:p>
            <a:pPr marL="139700" indent="0">
              <a:lnSpc>
                <a:spcPct val="115000"/>
              </a:lnSpc>
              <a:spcAft>
                <a:spcPts val="750"/>
              </a:spcAft>
              <a:buNone/>
            </a:pPr>
            <a:r>
              <a:rPr lang="en-IE" sz="1100" dirty="0">
                <a:solidFill>
                  <a:srgbClr val="000000"/>
                </a:solidFill>
                <a:effectLst/>
                <a:ea typeface="Times New Roman" panose="02020603050405020304" pitchFamily="18" charset="0"/>
              </a:rPr>
              <a:t>The Government of Ireland has begun a new public information campaign to help people find out more about migration and to better understand how our immigration system works.</a:t>
            </a:r>
            <a:endParaRPr lang="en-IE" sz="1100" dirty="0">
              <a:effectLst/>
              <a:latin typeface="Times New Roman" panose="02020603050405020304" pitchFamily="18" charset="0"/>
              <a:ea typeface="Times New Roman" panose="02020603050405020304" pitchFamily="18" charset="0"/>
            </a:endParaRPr>
          </a:p>
          <a:p>
            <a:pPr marL="139700" indent="0">
              <a:lnSpc>
                <a:spcPct val="115000"/>
              </a:lnSpc>
              <a:spcAft>
                <a:spcPts val="750"/>
              </a:spcAft>
              <a:buNone/>
            </a:pPr>
            <a:r>
              <a:rPr lang="en-IE" sz="1100" dirty="0">
                <a:solidFill>
                  <a:srgbClr val="000000"/>
                </a:solidFill>
                <a:effectLst/>
                <a:ea typeface="Times New Roman" panose="02020603050405020304" pitchFamily="18" charset="0"/>
              </a:rPr>
              <a:t>Immigration is complex, but talking about it shouldn’t be, and it can be difficult to know where to go to find reliable information.</a:t>
            </a:r>
            <a:endParaRPr lang="en-IE" sz="1100" dirty="0">
              <a:effectLst/>
              <a:latin typeface="Times New Roman" panose="02020603050405020304" pitchFamily="18" charset="0"/>
              <a:ea typeface="Times New Roman" panose="02020603050405020304" pitchFamily="18" charset="0"/>
            </a:endParaRPr>
          </a:p>
          <a:p>
            <a:pPr marL="139700" indent="0">
              <a:lnSpc>
                <a:spcPct val="115000"/>
              </a:lnSpc>
              <a:spcAft>
                <a:spcPts val="800"/>
              </a:spcAft>
              <a:buNone/>
            </a:pPr>
            <a:r>
              <a:rPr lang="en-IE" sz="1100" dirty="0">
                <a:effectLst/>
              </a:rPr>
              <a:t>This mainly social media campaign shares clear facts, and encourages people to visit </a:t>
            </a:r>
            <a:r>
              <a:rPr lang="en-IE" sz="1100" u="sng" dirty="0">
                <a:solidFill>
                  <a:srgbClr val="0563C1"/>
                </a:solidFill>
                <a:effectLst/>
                <a:hlinkClick r:id="rId3"/>
              </a:rPr>
              <a:t>Gov.ie/migration</a:t>
            </a:r>
            <a:r>
              <a:rPr lang="en-IE" sz="1100" dirty="0">
                <a:effectLst/>
              </a:rPr>
              <a:t> to learn more. On the freshly updated website, people will find simple, reliable and factual information about migration and how our immigration systems work.</a:t>
            </a:r>
          </a:p>
          <a:p>
            <a:pPr marL="139700" indent="0">
              <a:lnSpc>
                <a:spcPct val="115000"/>
              </a:lnSpc>
              <a:spcAft>
                <a:spcPts val="800"/>
              </a:spcAft>
              <a:buNone/>
            </a:pPr>
            <a:r>
              <a:rPr lang="en-IE" sz="1100" dirty="0">
                <a:effectLst/>
              </a:rPr>
              <a:t>The purpose is to make it easier for people to find and check the facts, and to share information that people can use in the conversations that we know are happening about migration.</a:t>
            </a:r>
          </a:p>
          <a:p>
            <a:pPr marL="139700" indent="0">
              <a:lnSpc>
                <a:spcPct val="115000"/>
              </a:lnSpc>
              <a:spcAft>
                <a:spcPts val="800"/>
              </a:spcAft>
              <a:buNone/>
            </a:pPr>
            <a:r>
              <a:rPr lang="en-IE" sz="1100" dirty="0">
                <a:effectLst/>
              </a:rPr>
              <a:t>The site gives an overview of the rules and processes that must be followed by people who move to Ireland. It shows how Ireland’s is benefitting from people moving here to live, work and study, especially in areas like our healthcare and construction industry.</a:t>
            </a:r>
          </a:p>
          <a:p>
            <a:pPr marL="139700" indent="0">
              <a:lnSpc>
                <a:spcPct val="115000"/>
              </a:lnSpc>
              <a:spcAft>
                <a:spcPts val="800"/>
              </a:spcAft>
              <a:buNone/>
            </a:pPr>
            <a:r>
              <a:rPr lang="en-IE" sz="1100" dirty="0">
                <a:effectLst/>
              </a:rPr>
              <a:t>People can learn how Ireland provides shelter to people seeking asylum and fleeing war and persecution, and the whole-of-Government approach taken to help them integrate into local communities. </a:t>
            </a:r>
          </a:p>
          <a:p>
            <a:pPr marL="139700" indent="0">
              <a:lnSpc>
                <a:spcPct val="115000"/>
              </a:lnSpc>
              <a:spcAft>
                <a:spcPts val="800"/>
              </a:spcAft>
              <a:buNone/>
            </a:pPr>
            <a:r>
              <a:rPr lang="en-IE" sz="1100" dirty="0">
                <a:effectLst/>
              </a:rPr>
              <a:t>The migration and integration topics covered throughout the campaign have been selected based on feedback from local communities and representatives, research, and consultation with key stakeholders and government Departments. </a:t>
            </a:r>
            <a:endParaRPr lang="en-IE" sz="1000" b="1" dirty="0">
              <a:solidFill>
                <a:schemeClr val="tx1">
                  <a:lumMod val="75000"/>
                  <a:lumOff val="25000"/>
                </a:schemeClr>
              </a:solidFill>
            </a:endParaRPr>
          </a:p>
        </p:txBody>
      </p:sp>
    </p:spTree>
    <p:extLst>
      <p:ext uri="{BB962C8B-B14F-4D97-AF65-F5344CB8AC3E}">
        <p14:creationId xmlns:p14="http://schemas.microsoft.com/office/powerpoint/2010/main" val="374032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A056E7C3-7327-6A64-5F00-B3E1BA7FA721}"/>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302A1E61-8873-E1EC-25A7-B424B1966872}"/>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a:extLst>
              <a:ext uri="{FF2B5EF4-FFF2-40B4-BE49-F238E27FC236}">
                <a16:creationId xmlns:a16="http://schemas.microsoft.com/office/drawing/2014/main" id="{7A174AF5-CDCF-92CF-B45B-0C0104D95AEA}"/>
              </a:ext>
            </a:extLst>
          </p:cNvPr>
          <p:cNvSpPr txBox="1">
            <a:spLocks noGrp="1"/>
          </p:cNvSpPr>
          <p:nvPr>
            <p:ph type="title"/>
          </p:nvPr>
        </p:nvSpPr>
        <p:spPr>
          <a:xfrm>
            <a:off x="2085900" y="-13854"/>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dirty="0"/>
              <a:t>Migration in Ireland 2024</a:t>
            </a:r>
            <a:endParaRPr sz="1600" dirty="0"/>
          </a:p>
        </p:txBody>
      </p:sp>
      <p:sp>
        <p:nvSpPr>
          <p:cNvPr id="254" name="Google Shape;254;p42">
            <a:extLst>
              <a:ext uri="{FF2B5EF4-FFF2-40B4-BE49-F238E27FC236}">
                <a16:creationId xmlns:a16="http://schemas.microsoft.com/office/drawing/2014/main" id="{6F0DE64B-F61C-84B6-7CA9-09A437007A17}"/>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5" name="Text Placeholder 2">
            <a:extLst>
              <a:ext uri="{FF2B5EF4-FFF2-40B4-BE49-F238E27FC236}">
                <a16:creationId xmlns:a16="http://schemas.microsoft.com/office/drawing/2014/main" id="{76437C6A-D75E-55E7-0789-35C78E821126}"/>
              </a:ext>
            </a:extLst>
          </p:cNvPr>
          <p:cNvSpPr>
            <a:spLocks noGrp="1"/>
          </p:cNvSpPr>
          <p:nvPr>
            <p:ph type="body" idx="1"/>
          </p:nvPr>
        </p:nvSpPr>
        <p:spPr>
          <a:xfrm>
            <a:off x="4764670" y="1145460"/>
            <a:ext cx="3924808" cy="3553457"/>
          </a:xfrm>
        </p:spPr>
        <p:txBody>
          <a:bodyPr>
            <a:normAutofit/>
          </a:bodyPr>
          <a:lstStyle/>
          <a:p>
            <a:pPr marL="139700" indent="0">
              <a:lnSpc>
                <a:spcPct val="110000"/>
              </a:lnSpc>
              <a:buNone/>
            </a:pPr>
            <a:r>
              <a:rPr lang="en-IE" sz="1200" b="1" dirty="0">
                <a:solidFill>
                  <a:srgbClr val="A99662"/>
                </a:solidFill>
                <a:latin typeface="Lato"/>
                <a:ea typeface="Lato"/>
                <a:cs typeface="Lato"/>
              </a:rPr>
              <a:t>Did you know</a:t>
            </a:r>
            <a:br>
              <a:rPr lang="en-IE" sz="1000" b="1" dirty="0">
                <a:solidFill>
                  <a:srgbClr val="A99662"/>
                </a:solidFill>
                <a:latin typeface="Lato"/>
                <a:ea typeface="Lato"/>
                <a:cs typeface="Lato"/>
              </a:rPr>
            </a:br>
            <a:endParaRPr lang="en-IE" dirty="0">
              <a:solidFill>
                <a:schemeClr val="tx1">
                  <a:lumMod val="75000"/>
                  <a:lumOff val="25000"/>
                </a:schemeClr>
              </a:solidFill>
              <a:latin typeface="Lato"/>
              <a:ea typeface="Lato"/>
              <a:cs typeface="Lato"/>
            </a:endParaRPr>
          </a:p>
          <a:p>
            <a:pPr>
              <a:lnSpc>
                <a:spcPct val="110000"/>
              </a:lnSpc>
            </a:pPr>
            <a:r>
              <a:rPr lang="en-IE" sz="1100" dirty="0">
                <a:effectLst/>
                <a:latin typeface="Lato"/>
                <a:ea typeface="Lato"/>
                <a:cs typeface="Lato"/>
              </a:rPr>
              <a:t>1 in 5 workers in Ireland is a citizen of another country. They are essential to our healthcare, construction and many other sectors.</a:t>
            </a:r>
          </a:p>
          <a:p>
            <a:pPr>
              <a:lnSpc>
                <a:spcPct val="110000"/>
              </a:lnSpc>
            </a:pPr>
            <a:r>
              <a:rPr lang="en-IE" sz="1100" dirty="0">
                <a:latin typeface="Lato"/>
                <a:ea typeface="Lato"/>
                <a:cs typeface="Lato"/>
              </a:rPr>
              <a:t>Most people moving to Ireland come to work or study, or to join family</a:t>
            </a:r>
            <a:endParaRPr lang="en-IE" sz="1100" dirty="0">
              <a:effectLst/>
              <a:latin typeface="Lato"/>
              <a:ea typeface="Lato"/>
              <a:cs typeface="Lato"/>
            </a:endParaRPr>
          </a:p>
          <a:p>
            <a:pPr>
              <a:lnSpc>
                <a:spcPct val="110000"/>
              </a:lnSpc>
            </a:pPr>
            <a:r>
              <a:rPr lang="en-IE" sz="1100" dirty="0">
                <a:effectLst/>
                <a:latin typeface="Lato"/>
                <a:ea typeface="Lato"/>
                <a:cs typeface="Lato"/>
              </a:rPr>
              <a:t>1 in 4 people in </a:t>
            </a:r>
            <a:r>
              <a:rPr lang="en-IE" sz="1100" dirty="0">
                <a:latin typeface="Lato"/>
                <a:ea typeface="Lato"/>
                <a:cs typeface="Lato"/>
              </a:rPr>
              <a:t>international protection accommodation </a:t>
            </a:r>
            <a:r>
              <a:rPr lang="en-IE" sz="1100" dirty="0">
                <a:effectLst/>
                <a:latin typeface="Lato"/>
                <a:ea typeface="Lato"/>
                <a:cs typeface="Lato"/>
              </a:rPr>
              <a:t>are children and we provide accommodation in every county in Ireland. </a:t>
            </a:r>
          </a:p>
          <a:p>
            <a:pPr>
              <a:lnSpc>
                <a:spcPct val="110000"/>
              </a:lnSpc>
            </a:pPr>
            <a:r>
              <a:rPr lang="en-IE" sz="1100" dirty="0">
                <a:latin typeface="Lato"/>
                <a:ea typeface="Lato"/>
                <a:cs typeface="Lato"/>
              </a:rPr>
              <a:t>L</a:t>
            </a:r>
            <a:r>
              <a:rPr lang="en-IE" sz="1100" dirty="0">
                <a:effectLst/>
                <a:latin typeface="Lato"/>
                <a:ea typeface="Lato"/>
                <a:cs typeface="Lato"/>
              </a:rPr>
              <a:t>ocal communities are helping new arrivals in Ireland to settle in and there are a range of supports to help. </a:t>
            </a:r>
          </a:p>
          <a:p>
            <a:pPr>
              <a:lnSpc>
                <a:spcPct val="110000"/>
              </a:lnSpc>
            </a:pPr>
            <a:r>
              <a:rPr lang="en-IE" sz="1100" dirty="0">
                <a:effectLst/>
                <a:latin typeface="Lato"/>
                <a:ea typeface="Lato"/>
                <a:cs typeface="Lato"/>
              </a:rPr>
              <a:t>Most social media platforms allow you to report </a:t>
            </a:r>
            <a:r>
              <a:rPr lang="en-IE" sz="1100" dirty="0">
                <a:latin typeface="Lato"/>
                <a:ea typeface="Lato"/>
                <a:cs typeface="Lato"/>
              </a:rPr>
              <a:t>false or inaccurate content about immigration.</a:t>
            </a:r>
          </a:p>
        </p:txBody>
      </p:sp>
      <p:cxnSp>
        <p:nvCxnSpPr>
          <p:cNvPr id="2" name="Straight Connector 1">
            <a:extLst>
              <a:ext uri="{FF2B5EF4-FFF2-40B4-BE49-F238E27FC236}">
                <a16:creationId xmlns:a16="http://schemas.microsoft.com/office/drawing/2014/main" id="{6EC4390E-E7C5-AFCC-7D9C-F6C2A23EF322}"/>
              </a:ext>
            </a:extLst>
          </p:cNvPr>
          <p:cNvCxnSpPr>
            <a:cxnSpLocks/>
          </p:cNvCxnSpPr>
          <p:nvPr/>
        </p:nvCxnSpPr>
        <p:spPr>
          <a:xfrm>
            <a:off x="4747808" y="1111286"/>
            <a:ext cx="0" cy="3621804"/>
          </a:xfrm>
          <a:prstGeom prst="line">
            <a:avLst/>
          </a:prstGeom>
          <a:ln w="12700">
            <a:solidFill>
              <a:srgbClr val="A99662">
                <a:alpha val="40000"/>
              </a:srgb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38925DF-3B7F-C189-BD5F-204DE95A1D4D}"/>
              </a:ext>
            </a:extLst>
          </p:cNvPr>
          <p:cNvSpPr txBox="1">
            <a:spLocks/>
          </p:cNvSpPr>
          <p:nvPr/>
        </p:nvSpPr>
        <p:spPr>
          <a:xfrm>
            <a:off x="105402" y="995520"/>
            <a:ext cx="4466598" cy="355345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lnSpc>
                <a:spcPct val="110000"/>
              </a:lnSpc>
              <a:buFont typeface="Arial"/>
              <a:buNone/>
            </a:pPr>
            <a:r>
              <a:rPr lang="en-IE" sz="1300" b="1" dirty="0">
                <a:solidFill>
                  <a:srgbClr val="A99662"/>
                </a:solidFill>
              </a:rPr>
              <a:t>Key messages</a:t>
            </a:r>
          </a:p>
          <a:p>
            <a:pPr marL="139700" indent="0">
              <a:lnSpc>
                <a:spcPct val="110000"/>
              </a:lnSpc>
              <a:buFont typeface="Arial"/>
              <a:buNone/>
            </a:pPr>
            <a:endParaRPr lang="en-IE" dirty="0">
              <a:solidFill>
                <a:schemeClr val="tx1">
                  <a:lumMod val="75000"/>
                  <a:lumOff val="25000"/>
                </a:schemeClr>
              </a:solidFill>
            </a:endParaRPr>
          </a:p>
          <a:p>
            <a:pPr marL="139700" indent="0">
              <a:lnSpc>
                <a:spcPct val="110000"/>
              </a:lnSpc>
              <a:buNone/>
            </a:pPr>
            <a:r>
              <a:rPr lang="en-IE" dirty="0"/>
              <a:t>Migration is complex – but talking about it and finding information shouldn’t be</a:t>
            </a:r>
          </a:p>
          <a:p>
            <a:pPr marL="139700" indent="0">
              <a:lnSpc>
                <a:spcPct val="110000"/>
              </a:lnSpc>
              <a:buNone/>
            </a:pPr>
            <a:endParaRPr lang="en-IE" dirty="0"/>
          </a:p>
          <a:p>
            <a:pPr marL="139700" indent="0">
              <a:lnSpc>
                <a:spcPct val="110000"/>
              </a:lnSpc>
              <a:buNone/>
            </a:pPr>
            <a:r>
              <a:rPr lang="en-IE" dirty="0"/>
              <a:t>We’re making it easier to find the facts about migration in Ireland</a:t>
            </a:r>
          </a:p>
          <a:p>
            <a:pPr marL="139700" indent="0">
              <a:lnSpc>
                <a:spcPct val="110000"/>
              </a:lnSpc>
              <a:buNone/>
            </a:pPr>
            <a:endParaRPr lang="en-IE" dirty="0"/>
          </a:p>
          <a:p>
            <a:pPr marL="139700" indent="0">
              <a:lnSpc>
                <a:spcPct val="110000"/>
              </a:lnSpc>
              <a:buNone/>
            </a:pPr>
            <a:r>
              <a:rPr lang="en-IE" dirty="0"/>
              <a:t>You can get the ins and outs of migration in Ireland at gov.ie/migration – </a:t>
            </a:r>
            <a:r>
              <a:rPr lang="en-IE" sz="1600" kern="100" dirty="0">
                <a:solidFill>
                  <a:schemeClr val="tx1">
                    <a:lumMod val="95000"/>
                    <a:lumOff val="5000"/>
                  </a:schemeClr>
                </a:solidFill>
              </a:rPr>
              <a:t>an up-to-date, trusted source of factual information </a:t>
            </a:r>
            <a:endParaRPr lang="en-IE" dirty="0"/>
          </a:p>
          <a:p>
            <a:pPr marL="139700" indent="0">
              <a:lnSpc>
                <a:spcPct val="110000"/>
              </a:lnSpc>
              <a:buNone/>
            </a:pPr>
            <a:endParaRPr lang="en-IE" sz="1100" dirty="0"/>
          </a:p>
        </p:txBody>
      </p:sp>
    </p:spTree>
    <p:extLst>
      <p:ext uri="{BB962C8B-B14F-4D97-AF65-F5344CB8AC3E}">
        <p14:creationId xmlns:p14="http://schemas.microsoft.com/office/powerpoint/2010/main" val="328761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17" name="Rectangle 16">
            <a:extLst>
              <a:ext uri="{FF2B5EF4-FFF2-40B4-BE49-F238E27FC236}">
                <a16:creationId xmlns:a16="http://schemas.microsoft.com/office/drawing/2014/main" id="{6BAB820B-1CF6-EC0F-8BA9-1488163910BE}"/>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p:cNvSpPr txBox="1">
            <a:spLocks noGrp="1"/>
          </p:cNvSpPr>
          <p:nvPr>
            <p:ph type="title"/>
          </p:nvPr>
        </p:nvSpPr>
        <p:spPr>
          <a:xfrm>
            <a:off x="2085976"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dirty="0"/>
              <a:t>Gov.ie/migration</a:t>
            </a:r>
            <a:endParaRPr dirty="0"/>
          </a:p>
        </p:txBody>
      </p:sp>
      <p:sp>
        <p:nvSpPr>
          <p:cNvPr id="254" name="Google Shape;254;p42"/>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5" name="Text Placeholder 2">
            <a:extLst>
              <a:ext uri="{FF2B5EF4-FFF2-40B4-BE49-F238E27FC236}">
                <a16:creationId xmlns:a16="http://schemas.microsoft.com/office/drawing/2014/main" id="{CABFDB70-7914-1BB0-9354-89A18929A3F9}"/>
              </a:ext>
            </a:extLst>
          </p:cNvPr>
          <p:cNvSpPr>
            <a:spLocks noGrp="1"/>
          </p:cNvSpPr>
          <p:nvPr>
            <p:ph type="body" idx="1"/>
          </p:nvPr>
        </p:nvSpPr>
        <p:spPr>
          <a:xfrm>
            <a:off x="385202" y="1274557"/>
            <a:ext cx="4340558" cy="3553457"/>
          </a:xfrm>
        </p:spPr>
        <p:txBody>
          <a:bodyPr>
            <a:noAutofit/>
          </a:bodyPr>
          <a:lstStyle/>
          <a:p>
            <a:pPr marL="139700" indent="0">
              <a:lnSpc>
                <a:spcPct val="110000"/>
              </a:lnSpc>
              <a:spcBef>
                <a:spcPts val="200"/>
              </a:spcBef>
              <a:buNone/>
            </a:pPr>
            <a:r>
              <a:rPr lang="en-IE" sz="1800" dirty="0"/>
              <a:t>The Gov.ie/migration hub has been redesigned and upgraded</a:t>
            </a:r>
          </a:p>
          <a:p>
            <a:pPr>
              <a:lnSpc>
                <a:spcPct val="110000"/>
              </a:lnSpc>
              <a:spcBef>
                <a:spcPts val="200"/>
              </a:spcBef>
            </a:pPr>
            <a:endParaRPr lang="en-IE" sz="1800" dirty="0"/>
          </a:p>
          <a:p>
            <a:pPr marL="139700" indent="0">
              <a:lnSpc>
                <a:spcPct val="110000"/>
              </a:lnSpc>
              <a:spcBef>
                <a:spcPts val="200"/>
              </a:spcBef>
              <a:buNone/>
            </a:pPr>
            <a:r>
              <a:rPr lang="en-IE" sz="1800" dirty="0"/>
              <a:t>New content aims to respond to key questions people have</a:t>
            </a:r>
          </a:p>
          <a:p>
            <a:pPr>
              <a:lnSpc>
                <a:spcPct val="110000"/>
              </a:lnSpc>
              <a:spcBef>
                <a:spcPts val="200"/>
              </a:spcBef>
            </a:pPr>
            <a:endParaRPr lang="en-IE" sz="1800" dirty="0"/>
          </a:p>
          <a:p>
            <a:pPr marL="139700" indent="0">
              <a:lnSpc>
                <a:spcPct val="110000"/>
              </a:lnSpc>
              <a:spcBef>
                <a:spcPts val="200"/>
              </a:spcBef>
              <a:buNone/>
            </a:pPr>
            <a:r>
              <a:rPr lang="en-IE" sz="1800" dirty="0"/>
              <a:t>The focus is on factual, referenced information, in plain language</a:t>
            </a:r>
          </a:p>
        </p:txBody>
      </p:sp>
      <p:pic>
        <p:nvPicPr>
          <p:cNvPr id="8" name="Picture 7">
            <a:extLst>
              <a:ext uri="{FF2B5EF4-FFF2-40B4-BE49-F238E27FC236}">
                <a16:creationId xmlns:a16="http://schemas.microsoft.com/office/drawing/2014/main" id="{FBC189F0-8D76-37B8-6DE6-77774695B2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3392" y="943069"/>
            <a:ext cx="2302404" cy="4093162"/>
          </a:xfrm>
          <a:prstGeom prst="rect">
            <a:avLst/>
          </a:prstGeom>
        </p:spPr>
      </p:pic>
      <p:grpSp>
        <p:nvGrpSpPr>
          <p:cNvPr id="16" name="Group 15">
            <a:extLst>
              <a:ext uri="{FF2B5EF4-FFF2-40B4-BE49-F238E27FC236}">
                <a16:creationId xmlns:a16="http://schemas.microsoft.com/office/drawing/2014/main" id="{2A470CCB-FEA9-4624-A18B-EF14D6285396}"/>
              </a:ext>
            </a:extLst>
          </p:cNvPr>
          <p:cNvGrpSpPr/>
          <p:nvPr/>
        </p:nvGrpSpPr>
        <p:grpSpPr>
          <a:xfrm>
            <a:off x="6986550" y="1428993"/>
            <a:ext cx="1380564" cy="485215"/>
            <a:chOff x="7172403" y="2224089"/>
            <a:chExt cx="1380564" cy="485215"/>
          </a:xfrm>
        </p:grpSpPr>
        <p:sp>
          <p:nvSpPr>
            <p:cNvPr id="4" name="Rounded Rectangle 3">
              <a:extLst>
                <a:ext uri="{FF2B5EF4-FFF2-40B4-BE49-F238E27FC236}">
                  <a16:creationId xmlns:a16="http://schemas.microsoft.com/office/drawing/2014/main" id="{D6A98E67-A0FB-270D-1A60-A61A6D01DACA}"/>
                </a:ext>
              </a:extLst>
            </p:cNvPr>
            <p:cNvSpPr/>
            <p:nvPr/>
          </p:nvSpPr>
          <p:spPr>
            <a:xfrm>
              <a:off x="7172403" y="2224089"/>
              <a:ext cx="1380564" cy="485215"/>
            </a:xfrm>
            <a:prstGeom prst="roundRect">
              <a:avLst>
                <a:gd name="adj" fmla="val 12972"/>
              </a:avLst>
            </a:prstGeom>
            <a:solidFill>
              <a:srgbClr val="00534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grpSp>
          <p:nvGrpSpPr>
            <p:cNvPr id="15" name="Group 14">
              <a:extLst>
                <a:ext uri="{FF2B5EF4-FFF2-40B4-BE49-F238E27FC236}">
                  <a16:creationId xmlns:a16="http://schemas.microsoft.com/office/drawing/2014/main" id="{1C44D322-015E-340F-E42B-6B7F2C0A5AEF}"/>
                </a:ext>
              </a:extLst>
            </p:cNvPr>
            <p:cNvGrpSpPr/>
            <p:nvPr/>
          </p:nvGrpSpPr>
          <p:grpSpPr>
            <a:xfrm>
              <a:off x="7353425" y="2333755"/>
              <a:ext cx="1017068" cy="272228"/>
              <a:chOff x="7353425" y="2333755"/>
              <a:chExt cx="1017068" cy="272228"/>
            </a:xfrm>
          </p:grpSpPr>
          <p:pic>
            <p:nvPicPr>
              <p:cNvPr id="9" name="Graphic 8">
                <a:extLst>
                  <a:ext uri="{FF2B5EF4-FFF2-40B4-BE49-F238E27FC236}">
                    <a16:creationId xmlns:a16="http://schemas.microsoft.com/office/drawing/2014/main" id="{978D7A1B-C1FF-481A-00B9-67576CAAB5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5089" y="2340098"/>
                <a:ext cx="265885" cy="265885"/>
              </a:xfrm>
              <a:prstGeom prst="rect">
                <a:avLst/>
              </a:prstGeom>
            </p:spPr>
          </p:pic>
          <p:pic>
            <p:nvPicPr>
              <p:cNvPr id="11" name="Graphic 10">
                <a:extLst>
                  <a:ext uri="{FF2B5EF4-FFF2-40B4-BE49-F238E27FC236}">
                    <a16:creationId xmlns:a16="http://schemas.microsoft.com/office/drawing/2014/main" id="{E692B20F-8149-0624-808B-7C0C81150D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53425" y="2340098"/>
                <a:ext cx="265885" cy="265885"/>
              </a:xfrm>
              <a:prstGeom prst="rect">
                <a:avLst/>
              </a:prstGeom>
            </p:spPr>
          </p:pic>
          <p:pic>
            <p:nvPicPr>
              <p:cNvPr id="13" name="Graphic 12">
                <a:extLst>
                  <a:ext uri="{FF2B5EF4-FFF2-40B4-BE49-F238E27FC236}">
                    <a16:creationId xmlns:a16="http://schemas.microsoft.com/office/drawing/2014/main" id="{8995B33D-CF8F-05EE-53E3-5547667ABC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04608" y="2333755"/>
                <a:ext cx="265885" cy="265885"/>
              </a:xfrm>
              <a:prstGeom prst="rect">
                <a:avLst/>
              </a:prstGeom>
            </p:spPr>
          </p:pic>
        </p:grpSp>
      </p:grpSp>
    </p:spTree>
    <p:extLst>
      <p:ext uri="{BB962C8B-B14F-4D97-AF65-F5344CB8AC3E}">
        <p14:creationId xmlns:p14="http://schemas.microsoft.com/office/powerpoint/2010/main" val="287809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9585-FCB8-B937-8FDB-6E96349B3339}"/>
              </a:ext>
            </a:extLst>
          </p:cNvPr>
          <p:cNvSpPr>
            <a:spLocks noGrp="1"/>
          </p:cNvSpPr>
          <p:nvPr>
            <p:ph type="title"/>
          </p:nvPr>
        </p:nvSpPr>
        <p:spPr/>
        <p:txBody>
          <a:bodyPr/>
          <a:lstStyle/>
          <a:p>
            <a:pPr algn="l"/>
            <a:r>
              <a:rPr lang="en-IE" dirty="0"/>
              <a:t>Paid Promotion</a:t>
            </a:r>
          </a:p>
        </p:txBody>
      </p:sp>
      <p:sp>
        <p:nvSpPr>
          <p:cNvPr id="3" name="Text Placeholder 2">
            <a:extLst>
              <a:ext uri="{FF2B5EF4-FFF2-40B4-BE49-F238E27FC236}">
                <a16:creationId xmlns:a16="http://schemas.microsoft.com/office/drawing/2014/main" id="{5723E143-8ACA-1C4C-D45F-70A4B279F97F}"/>
              </a:ext>
            </a:extLst>
          </p:cNvPr>
          <p:cNvSpPr>
            <a:spLocks noGrp="1"/>
          </p:cNvSpPr>
          <p:nvPr>
            <p:ph type="body" idx="1"/>
          </p:nvPr>
        </p:nvSpPr>
        <p:spPr/>
        <p:txBody>
          <a:bodyPr>
            <a:normAutofit/>
          </a:bodyPr>
          <a:lstStyle/>
          <a:p>
            <a:pPr>
              <a:lnSpc>
                <a:spcPct val="110000"/>
              </a:lnSpc>
              <a:spcBef>
                <a:spcPts val="200"/>
              </a:spcBef>
            </a:pPr>
            <a:r>
              <a:rPr lang="en-IE" sz="1600" dirty="0"/>
              <a:t>The campaign messages and </a:t>
            </a:r>
            <a:r>
              <a:rPr lang="en-IE" dirty="0"/>
              <a:t>website will be promoted on </a:t>
            </a:r>
          </a:p>
          <a:p>
            <a:pPr>
              <a:lnSpc>
                <a:spcPct val="110000"/>
              </a:lnSpc>
              <a:spcBef>
                <a:spcPts val="200"/>
              </a:spcBef>
            </a:pPr>
            <a:r>
              <a:rPr lang="en-IE" sz="1600" dirty="0"/>
              <a:t>Social media</a:t>
            </a:r>
          </a:p>
          <a:p>
            <a:pPr>
              <a:lnSpc>
                <a:spcPct val="110000"/>
              </a:lnSpc>
              <a:spcBef>
                <a:spcPts val="200"/>
              </a:spcBef>
            </a:pPr>
            <a:r>
              <a:rPr lang="en-IE" dirty="0" err="1"/>
              <a:t>Youtube</a:t>
            </a:r>
            <a:endParaRPr lang="en-IE" sz="1600" dirty="0"/>
          </a:p>
          <a:p>
            <a:pPr>
              <a:lnSpc>
                <a:spcPct val="110000"/>
              </a:lnSpc>
              <a:spcBef>
                <a:spcPts val="200"/>
              </a:spcBef>
            </a:pPr>
            <a:r>
              <a:rPr lang="en-IE" dirty="0"/>
              <a:t>Google </a:t>
            </a:r>
            <a:r>
              <a:rPr lang="en-IE" sz="1600" dirty="0"/>
              <a:t>Search</a:t>
            </a:r>
          </a:p>
          <a:p>
            <a:pPr>
              <a:lnSpc>
                <a:spcPct val="110000"/>
              </a:lnSpc>
              <a:spcBef>
                <a:spcPts val="200"/>
              </a:spcBef>
            </a:pPr>
            <a:r>
              <a:rPr lang="en-IE" dirty="0"/>
              <a:t>Digital </a:t>
            </a:r>
            <a:r>
              <a:rPr lang="en-IE" sz="1600" dirty="0"/>
              <a:t>display ads </a:t>
            </a:r>
          </a:p>
          <a:p>
            <a:pPr marL="139700" indent="0">
              <a:lnSpc>
                <a:spcPct val="110000"/>
              </a:lnSpc>
              <a:spcBef>
                <a:spcPts val="200"/>
              </a:spcBef>
              <a:buNone/>
            </a:pPr>
            <a:endParaRPr lang="en-IE" dirty="0"/>
          </a:p>
          <a:p>
            <a:pPr marL="139700" indent="0">
              <a:lnSpc>
                <a:spcPct val="110000"/>
              </a:lnSpc>
              <a:spcBef>
                <a:spcPts val="200"/>
              </a:spcBef>
              <a:buNone/>
            </a:pPr>
            <a:r>
              <a:rPr lang="en-IE" sz="1600" dirty="0"/>
              <a:t>All our adverts aim to </a:t>
            </a:r>
            <a:r>
              <a:rPr lang="en-IE" dirty="0"/>
              <a:t>share information and let people know where to get</a:t>
            </a:r>
            <a:r>
              <a:rPr lang="en-IE" sz="1600" dirty="0"/>
              <a:t> trustworthy information on migration.</a:t>
            </a:r>
          </a:p>
          <a:p>
            <a:pPr marL="139700" indent="0">
              <a:lnSpc>
                <a:spcPct val="110000"/>
              </a:lnSpc>
              <a:spcBef>
                <a:spcPts val="200"/>
              </a:spcBef>
              <a:buNone/>
            </a:pPr>
            <a:endParaRPr lang="en-IE" sz="1600" dirty="0"/>
          </a:p>
        </p:txBody>
      </p:sp>
    </p:spTree>
    <p:extLst>
      <p:ext uri="{BB962C8B-B14F-4D97-AF65-F5344CB8AC3E}">
        <p14:creationId xmlns:p14="http://schemas.microsoft.com/office/powerpoint/2010/main" val="252690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17" name="Rectangle 16">
            <a:extLst>
              <a:ext uri="{FF2B5EF4-FFF2-40B4-BE49-F238E27FC236}">
                <a16:creationId xmlns:a16="http://schemas.microsoft.com/office/drawing/2014/main" id="{6BAB820B-1CF6-EC0F-8BA9-1488163910BE}"/>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p:cNvSpPr txBox="1">
            <a:spLocks noGrp="1"/>
          </p:cNvSpPr>
          <p:nvPr>
            <p:ph type="title"/>
          </p:nvPr>
        </p:nvSpPr>
        <p:spPr>
          <a:xfrm>
            <a:off x="2085900" y="1430"/>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dirty="0"/>
              <a:t>Website and Campaign Topics</a:t>
            </a:r>
            <a:endParaRPr dirty="0"/>
          </a:p>
        </p:txBody>
      </p:sp>
      <p:sp>
        <p:nvSpPr>
          <p:cNvPr id="254" name="Google Shape;254;p42"/>
          <p:cNvSpPr txBox="1">
            <a:spLocks noGrp="1"/>
          </p:cNvSpPr>
          <p:nvPr>
            <p:ph type="sldNum" idx="12"/>
          </p:nvPr>
        </p:nvSpPr>
        <p:spPr>
          <a:xfrm>
            <a:off x="7116041" y="486960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4" name="Google Shape;296;p44">
            <a:extLst>
              <a:ext uri="{FF2B5EF4-FFF2-40B4-BE49-F238E27FC236}">
                <a16:creationId xmlns:a16="http://schemas.microsoft.com/office/drawing/2014/main" id="{561870A4-B520-D622-272F-6C3E1DA8138C}"/>
              </a:ext>
            </a:extLst>
          </p:cNvPr>
          <p:cNvSpPr/>
          <p:nvPr/>
        </p:nvSpPr>
        <p:spPr>
          <a:xfrm>
            <a:off x="1940050" y="1436541"/>
            <a:ext cx="2529538" cy="430872"/>
          </a:xfrm>
          <a:prstGeom prst="rect">
            <a:avLst/>
          </a:prstGeom>
          <a:noFill/>
          <a:ln>
            <a:noFill/>
          </a:ln>
        </p:spPr>
        <p:txBody>
          <a:bodyPr spcFirstLastPara="1" wrap="square" lIns="0" tIns="0" rIns="0" bIns="91425" anchor="t" anchorCtr="0">
            <a:spAutoFit/>
          </a:bodyPr>
          <a:lstStyle/>
          <a:p>
            <a:pPr marL="0" marR="0" lvl="0" indent="0" algn="l" rtl="0">
              <a:lnSpc>
                <a:spcPct val="110000"/>
              </a:lnSpc>
              <a:spcBef>
                <a:spcPts val="0"/>
              </a:spcBef>
              <a:buClr>
                <a:srgbClr val="000000"/>
              </a:buClr>
              <a:buSzPts val="1400"/>
              <a:buFont typeface="Arial"/>
              <a:buNone/>
            </a:pPr>
            <a:r>
              <a:rPr lang="en-IE" sz="1000" b="1" i="0" u="none" strike="noStrike" cap="none" dirty="0">
                <a:solidFill>
                  <a:srgbClr val="A99662"/>
                </a:solidFill>
                <a:latin typeface="Lato" panose="020F0502020204030203" pitchFamily="34" charset="0"/>
                <a:ea typeface="Lato" panose="020F0502020204030203" pitchFamily="34" charset="0"/>
                <a:cs typeface="Lato" panose="020F0502020204030203" pitchFamily="34" charset="0"/>
                <a:sym typeface="Arial"/>
              </a:rPr>
              <a:t>The numbers </a:t>
            </a:r>
            <a:endParaRPr lang="en-IE" sz="1000" b="1"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l" rtl="0">
              <a:lnSpc>
                <a:spcPct val="110000"/>
              </a:lnSpc>
              <a:spcBef>
                <a:spcPts val="0"/>
              </a:spcBef>
              <a:buClr>
                <a:srgbClr val="000000"/>
              </a:buClr>
              <a:buSzPts val="1400"/>
              <a:buFont typeface="Arial"/>
              <a:buNone/>
            </a:pPr>
            <a:r>
              <a:rPr lang="en-IE"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a:t>
            </a:r>
            <a:r>
              <a:rPr lang="en-IE"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rPr>
              <a:t>opulation, migration, context</a:t>
            </a:r>
            <a:endParaRPr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8" name="Google Shape;296;p44">
            <a:extLst>
              <a:ext uri="{FF2B5EF4-FFF2-40B4-BE49-F238E27FC236}">
                <a16:creationId xmlns:a16="http://schemas.microsoft.com/office/drawing/2014/main" id="{8EDA5214-BE28-C9A4-BB33-748F8B1DBCE6}"/>
              </a:ext>
            </a:extLst>
          </p:cNvPr>
          <p:cNvSpPr/>
          <p:nvPr/>
        </p:nvSpPr>
        <p:spPr>
          <a:xfrm>
            <a:off x="5857185" y="1436541"/>
            <a:ext cx="2378503" cy="769426"/>
          </a:xfrm>
          <a:prstGeom prst="rect">
            <a:avLst/>
          </a:prstGeom>
          <a:noFill/>
          <a:ln>
            <a:noFill/>
          </a:ln>
        </p:spPr>
        <p:txBody>
          <a:bodyPr spcFirstLastPara="1" wrap="square" lIns="0" tIns="0" rIns="0" bIns="91425" anchor="t" anchorCtr="0">
            <a:spAutoFit/>
          </a:bodyPr>
          <a:lstStyle/>
          <a:p>
            <a:pPr marL="0" marR="0" lvl="0" indent="0" algn="l" rtl="0">
              <a:lnSpc>
                <a:spcPct val="110000"/>
              </a:lnSpc>
              <a:spcBef>
                <a:spcPts val="0"/>
              </a:spcBef>
              <a:buClr>
                <a:srgbClr val="000000"/>
              </a:buClr>
              <a:buSzPts val="1400"/>
              <a:buFont typeface="Arial"/>
              <a:buNone/>
            </a:pPr>
            <a:r>
              <a:rPr lang="en-IE" sz="1000" b="1" i="0" u="none" strike="noStrike" cap="none" dirty="0">
                <a:solidFill>
                  <a:srgbClr val="A99662"/>
                </a:solidFill>
                <a:latin typeface="Lato" panose="020F0502020204030203" pitchFamily="34" charset="0"/>
                <a:ea typeface="Lato" panose="020F0502020204030203" pitchFamily="34" charset="0"/>
                <a:cs typeface="Lato" panose="020F0502020204030203" pitchFamily="34" charset="0"/>
                <a:sym typeface="Arial"/>
              </a:rPr>
              <a:t>The process </a:t>
            </a:r>
            <a:endParaRPr lang="en-IE" sz="10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0" marR="0" lvl="0" indent="0" algn="l" rtl="0">
              <a:lnSpc>
                <a:spcPct val="110000"/>
              </a:lnSpc>
              <a:spcBef>
                <a:spcPts val="0"/>
              </a:spcBef>
              <a:buClr>
                <a:srgbClr val="000000"/>
              </a:buClr>
              <a:buSzPts val="1400"/>
              <a:buFont typeface="Arial"/>
              <a:buNone/>
            </a:pPr>
            <a:r>
              <a:rPr lang="en-IE"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H</a:t>
            </a:r>
            <a:r>
              <a:rPr lang="en-IE"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rPr>
              <a:t>ow immigration works, our fair, rules-based system for immigration: work, study and international protection</a:t>
            </a:r>
            <a:endParaRPr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9" name="Google Shape;296;p44">
            <a:extLst>
              <a:ext uri="{FF2B5EF4-FFF2-40B4-BE49-F238E27FC236}">
                <a16:creationId xmlns:a16="http://schemas.microsoft.com/office/drawing/2014/main" id="{890572BC-6304-750E-D8D4-C1A9246A0128}"/>
              </a:ext>
            </a:extLst>
          </p:cNvPr>
          <p:cNvSpPr/>
          <p:nvPr/>
        </p:nvSpPr>
        <p:spPr>
          <a:xfrm>
            <a:off x="1940050" y="2591291"/>
            <a:ext cx="2529538" cy="600149"/>
          </a:xfrm>
          <a:prstGeom prst="rect">
            <a:avLst/>
          </a:prstGeom>
          <a:noFill/>
          <a:ln>
            <a:noFill/>
          </a:ln>
        </p:spPr>
        <p:txBody>
          <a:bodyPr spcFirstLastPara="1" wrap="square" lIns="0" tIns="0" rIns="0" bIns="91425" anchor="t" anchorCtr="0">
            <a:spAutoFit/>
          </a:bodyPr>
          <a:lstStyle/>
          <a:p>
            <a:pPr marL="0" marR="0" lvl="0" indent="0" algn="l" rtl="0">
              <a:lnSpc>
                <a:spcPct val="110000"/>
              </a:lnSpc>
              <a:spcBef>
                <a:spcPts val="0"/>
              </a:spcBef>
              <a:buClr>
                <a:srgbClr val="000000"/>
              </a:buClr>
              <a:buSzPts val="1400"/>
              <a:buFont typeface="Arial"/>
              <a:buNone/>
            </a:pPr>
            <a:r>
              <a:rPr lang="en-IE" sz="1000" b="1" i="0" u="none" strike="noStrike" cap="none" dirty="0">
                <a:solidFill>
                  <a:srgbClr val="A99662"/>
                </a:solidFill>
                <a:latin typeface="Lato" panose="020F0502020204030203" pitchFamily="34" charset="0"/>
                <a:ea typeface="Lato" panose="020F0502020204030203" pitchFamily="34" charset="0"/>
                <a:cs typeface="Lato" panose="020F0502020204030203" pitchFamily="34" charset="0"/>
                <a:sym typeface="Arial"/>
              </a:rPr>
              <a:t>Accommodation for </a:t>
            </a:r>
            <a:br>
              <a:rPr lang="en-IE" sz="1000" b="1" i="0" u="none" strike="noStrike" cap="none" dirty="0">
                <a:solidFill>
                  <a:srgbClr val="A99662"/>
                </a:solidFill>
                <a:latin typeface="Lato" panose="020F0502020204030203" pitchFamily="34" charset="0"/>
                <a:ea typeface="Lato" panose="020F0502020204030203" pitchFamily="34" charset="0"/>
                <a:cs typeface="Lato" panose="020F0502020204030203" pitchFamily="34" charset="0"/>
                <a:sym typeface="Arial"/>
              </a:rPr>
            </a:br>
            <a:r>
              <a:rPr lang="en-IE" sz="1000" b="1" i="0" u="none" strike="noStrike" cap="none" dirty="0">
                <a:solidFill>
                  <a:srgbClr val="A99662"/>
                </a:solidFill>
                <a:latin typeface="Lato" panose="020F0502020204030203" pitchFamily="34" charset="0"/>
                <a:ea typeface="Lato" panose="020F0502020204030203" pitchFamily="34" charset="0"/>
                <a:cs typeface="Lato" panose="020F0502020204030203" pitchFamily="34" charset="0"/>
                <a:sym typeface="Arial"/>
              </a:rPr>
              <a:t>international protection  </a:t>
            </a:r>
            <a:endParaRPr lang="en-IE" sz="1000" b="1"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l" rtl="0">
              <a:lnSpc>
                <a:spcPct val="110000"/>
              </a:lnSpc>
              <a:spcBef>
                <a:spcPts val="0"/>
              </a:spcBef>
              <a:buClr>
                <a:srgbClr val="000000"/>
              </a:buClr>
              <a:buSzPts val="1400"/>
              <a:buFont typeface="Arial"/>
              <a:buNone/>
            </a:pPr>
            <a:r>
              <a:rPr lang="en-IE"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W</a:t>
            </a:r>
            <a:r>
              <a:rPr lang="en-IE"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rPr>
              <a:t>hy we provide it, where and how</a:t>
            </a:r>
            <a:endParaRPr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1" name="Google Shape;296;p44">
            <a:extLst>
              <a:ext uri="{FF2B5EF4-FFF2-40B4-BE49-F238E27FC236}">
                <a16:creationId xmlns:a16="http://schemas.microsoft.com/office/drawing/2014/main" id="{4E7A3AB9-A487-9BDD-3C7C-F9C32772F9DC}"/>
              </a:ext>
            </a:extLst>
          </p:cNvPr>
          <p:cNvSpPr/>
          <p:nvPr/>
        </p:nvSpPr>
        <p:spPr>
          <a:xfrm>
            <a:off x="5857185" y="2630337"/>
            <a:ext cx="2448266" cy="769426"/>
          </a:xfrm>
          <a:prstGeom prst="rect">
            <a:avLst/>
          </a:prstGeom>
          <a:noFill/>
          <a:ln>
            <a:noFill/>
          </a:ln>
        </p:spPr>
        <p:txBody>
          <a:bodyPr spcFirstLastPara="1" wrap="square" lIns="0" tIns="0" rIns="0" bIns="91425" anchor="t" anchorCtr="0">
            <a:spAutoFit/>
          </a:bodyPr>
          <a:lstStyle/>
          <a:p>
            <a:pPr marL="0" marR="0" lvl="0" indent="0" algn="l" rtl="0">
              <a:lnSpc>
                <a:spcPct val="110000"/>
              </a:lnSpc>
              <a:spcBef>
                <a:spcPts val="0"/>
              </a:spcBef>
              <a:buClr>
                <a:srgbClr val="000000"/>
              </a:buClr>
              <a:buSzPts val="1400"/>
              <a:buFont typeface="Arial"/>
              <a:buNone/>
            </a:pPr>
            <a:r>
              <a:rPr lang="en-IE" sz="1000" b="1" dirty="0">
                <a:solidFill>
                  <a:srgbClr val="A99662"/>
                </a:solidFill>
                <a:latin typeface="Lato" panose="020F0502020204030203" pitchFamily="34" charset="0"/>
                <a:ea typeface="Lato" panose="020F0502020204030203" pitchFamily="34" charset="0"/>
                <a:cs typeface="Lato" panose="020F0502020204030203" pitchFamily="34" charset="0"/>
              </a:rPr>
              <a:t>Our common ground</a:t>
            </a:r>
            <a:r>
              <a:rPr lang="en-IE" sz="1000" b="1" i="0" u="none" strike="noStrike" cap="none" dirty="0">
                <a:solidFill>
                  <a:srgbClr val="A99662"/>
                </a:solidFill>
                <a:latin typeface="Lato" panose="020F0502020204030203" pitchFamily="34" charset="0"/>
                <a:ea typeface="Lato" panose="020F0502020204030203" pitchFamily="34" charset="0"/>
                <a:cs typeface="Lato" panose="020F0502020204030203" pitchFamily="34" charset="0"/>
                <a:sym typeface="Arial"/>
              </a:rPr>
              <a:t> </a:t>
            </a:r>
          </a:p>
          <a:p>
            <a:pPr marL="0" marR="0" lvl="0" indent="0" algn="l" rtl="0">
              <a:lnSpc>
                <a:spcPct val="110000"/>
              </a:lnSpc>
              <a:spcBef>
                <a:spcPts val="0"/>
              </a:spcBef>
              <a:buClr>
                <a:srgbClr val="000000"/>
              </a:buClr>
              <a:buSzPts val="1400"/>
              <a:buFont typeface="Arial"/>
              <a:buNone/>
            </a:pPr>
            <a:r>
              <a:rPr lang="en-IE"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rPr>
              <a:t>Ireland’s changing population</a:t>
            </a:r>
            <a:r>
              <a:rPr lang="en-IE"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how we support integration, how to get involved, how to get supports in your community</a:t>
            </a:r>
            <a:endParaRPr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2" name="Google Shape;296;p44">
            <a:extLst>
              <a:ext uri="{FF2B5EF4-FFF2-40B4-BE49-F238E27FC236}">
                <a16:creationId xmlns:a16="http://schemas.microsoft.com/office/drawing/2014/main" id="{8391BCBC-182C-FA2E-6F78-55F7F3431C96}"/>
              </a:ext>
            </a:extLst>
          </p:cNvPr>
          <p:cNvSpPr/>
          <p:nvPr/>
        </p:nvSpPr>
        <p:spPr>
          <a:xfrm>
            <a:off x="3993775" y="4179054"/>
            <a:ext cx="2448265" cy="600149"/>
          </a:xfrm>
          <a:prstGeom prst="rect">
            <a:avLst/>
          </a:prstGeom>
          <a:noFill/>
          <a:ln>
            <a:noFill/>
          </a:ln>
        </p:spPr>
        <p:txBody>
          <a:bodyPr spcFirstLastPara="1" wrap="square" lIns="0" tIns="0" rIns="0" bIns="91425" anchor="t" anchorCtr="0">
            <a:spAutoFit/>
          </a:bodyPr>
          <a:lstStyle/>
          <a:p>
            <a:pPr marL="0" marR="0" lvl="0" indent="0" algn="l" rtl="0">
              <a:lnSpc>
                <a:spcPct val="110000"/>
              </a:lnSpc>
              <a:spcBef>
                <a:spcPts val="0"/>
              </a:spcBef>
              <a:buClr>
                <a:srgbClr val="000000"/>
              </a:buClr>
              <a:buSzPts val="1400"/>
              <a:buFont typeface="Arial"/>
              <a:buNone/>
            </a:pPr>
            <a:r>
              <a:rPr lang="en-IE" sz="1000" b="1" i="0" u="none" strike="noStrike" cap="none" dirty="0">
                <a:solidFill>
                  <a:srgbClr val="A99662"/>
                </a:solidFill>
                <a:latin typeface="Lato" panose="020F0502020204030203" pitchFamily="34" charset="0"/>
                <a:ea typeface="Lato" panose="020F0502020204030203" pitchFamily="34" charset="0"/>
                <a:cs typeface="Lato" panose="020F0502020204030203" pitchFamily="34" charset="0"/>
                <a:sym typeface="Arial"/>
              </a:rPr>
              <a:t>The misinformation </a:t>
            </a:r>
            <a:endParaRPr lang="en-IE" sz="1000" b="1"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l" rtl="0">
              <a:lnSpc>
                <a:spcPct val="110000"/>
              </a:lnSpc>
              <a:spcBef>
                <a:spcPts val="0"/>
              </a:spcBef>
              <a:buClr>
                <a:srgbClr val="000000"/>
              </a:buClr>
              <a:buSzPts val="1400"/>
              <a:buFont typeface="Arial"/>
              <a:buNone/>
            </a:pPr>
            <a:r>
              <a:rPr lang="en-IE"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H</a:t>
            </a:r>
            <a:r>
              <a:rPr lang="en-IE"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rPr>
              <a:t>ow to fact-check what you see or hear</a:t>
            </a:r>
            <a:r>
              <a:rPr lang="en-IE"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and report false information</a:t>
            </a:r>
            <a:endParaRPr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p:txBody>
      </p:sp>
      <p:pic>
        <p:nvPicPr>
          <p:cNvPr id="2" name="Picture 1">
            <a:extLst>
              <a:ext uri="{FF2B5EF4-FFF2-40B4-BE49-F238E27FC236}">
                <a16:creationId xmlns:a16="http://schemas.microsoft.com/office/drawing/2014/main" id="{F1509358-8AFD-6193-ECC5-3DF01EF020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709" y="1273276"/>
            <a:ext cx="932691" cy="932691"/>
          </a:xfrm>
          <a:prstGeom prst="rect">
            <a:avLst/>
          </a:prstGeom>
        </p:spPr>
      </p:pic>
      <p:pic>
        <p:nvPicPr>
          <p:cNvPr id="3" name="Picture 2">
            <a:extLst>
              <a:ext uri="{FF2B5EF4-FFF2-40B4-BE49-F238E27FC236}">
                <a16:creationId xmlns:a16="http://schemas.microsoft.com/office/drawing/2014/main" id="{FB76CDCA-EDFF-2393-E97E-9EA2942B39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787" y="2504719"/>
            <a:ext cx="942570" cy="942570"/>
          </a:xfrm>
          <a:prstGeom prst="rect">
            <a:avLst/>
          </a:prstGeom>
        </p:spPr>
      </p:pic>
      <p:pic>
        <p:nvPicPr>
          <p:cNvPr id="6" name="Picture 5" descr="A screenshot of a website&#10;&#10;Description automatically generated">
            <a:extLst>
              <a:ext uri="{FF2B5EF4-FFF2-40B4-BE49-F238E27FC236}">
                <a16:creationId xmlns:a16="http://schemas.microsoft.com/office/drawing/2014/main" id="{53D021AF-DB26-665E-9C97-75F5624800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65216" y="1439096"/>
            <a:ext cx="944822" cy="932691"/>
          </a:xfrm>
          <a:prstGeom prst="rect">
            <a:avLst/>
          </a:prstGeom>
        </p:spPr>
      </p:pic>
      <p:pic>
        <p:nvPicPr>
          <p:cNvPr id="20" name="Picture 19">
            <a:extLst>
              <a:ext uri="{FF2B5EF4-FFF2-40B4-BE49-F238E27FC236}">
                <a16:creationId xmlns:a16="http://schemas.microsoft.com/office/drawing/2014/main" id="{ECF5E571-92AC-FEC4-34A0-5BD173F0B9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65214" y="2639292"/>
            <a:ext cx="944823" cy="944823"/>
          </a:xfrm>
          <a:prstGeom prst="rect">
            <a:avLst/>
          </a:prstGeom>
        </p:spPr>
      </p:pic>
      <p:pic>
        <p:nvPicPr>
          <p:cNvPr id="24" name="Picture 23" descr="A purple and white background with text&#10;&#10;Description automatically generated">
            <a:extLst>
              <a:ext uri="{FF2B5EF4-FFF2-40B4-BE49-F238E27FC236}">
                <a16:creationId xmlns:a16="http://schemas.microsoft.com/office/drawing/2014/main" id="{909E952C-C008-82C6-0A8E-9741531607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42243" y="3941092"/>
            <a:ext cx="944823" cy="944823"/>
          </a:xfrm>
          <a:prstGeom prst="rect">
            <a:avLst/>
          </a:prstGeom>
        </p:spPr>
      </p:pic>
    </p:spTree>
    <p:extLst>
      <p:ext uri="{BB962C8B-B14F-4D97-AF65-F5344CB8AC3E}">
        <p14:creationId xmlns:p14="http://schemas.microsoft.com/office/powerpoint/2010/main" val="2672370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65A6B-5903-F1F7-68BC-E84AC2AF0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D6EE6-B882-8A16-4B5F-EBDFF6A7C551}"/>
              </a:ext>
            </a:extLst>
          </p:cNvPr>
          <p:cNvSpPr>
            <a:spLocks noGrp="1"/>
          </p:cNvSpPr>
          <p:nvPr>
            <p:ph type="title"/>
          </p:nvPr>
        </p:nvSpPr>
        <p:spPr>
          <a:xfrm>
            <a:off x="1616102" y="927508"/>
            <a:ext cx="4232530" cy="1030192"/>
          </a:xfrm>
        </p:spPr>
        <p:txBody>
          <a:bodyPr anchor="ctr">
            <a:normAutofit/>
          </a:bodyPr>
          <a:lstStyle/>
          <a:p>
            <a:r>
              <a:rPr lang="en-IE" sz="2600" kern="100" dirty="0">
                <a:latin typeface="Lato"/>
                <a:ea typeface="Lato"/>
              </a:rPr>
              <a:t>Campaign Resources</a:t>
            </a:r>
            <a:endParaRPr lang="en-US" dirty="0"/>
          </a:p>
        </p:txBody>
      </p:sp>
      <p:sp>
        <p:nvSpPr>
          <p:cNvPr id="3" name="Text Placeholder 2">
            <a:extLst>
              <a:ext uri="{FF2B5EF4-FFF2-40B4-BE49-F238E27FC236}">
                <a16:creationId xmlns:a16="http://schemas.microsoft.com/office/drawing/2014/main" id="{79A293CC-9324-9547-7C23-83BD24E01A3F}"/>
              </a:ext>
            </a:extLst>
          </p:cNvPr>
          <p:cNvSpPr txBox="1">
            <a:spLocks/>
          </p:cNvSpPr>
          <p:nvPr/>
        </p:nvSpPr>
        <p:spPr>
          <a:xfrm>
            <a:off x="1616102" y="1891794"/>
            <a:ext cx="3657152" cy="1613406"/>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lnSpc>
                <a:spcPct val="110000"/>
              </a:lnSpc>
              <a:buNone/>
            </a:pPr>
            <a:r>
              <a:rPr lang="en-IE" sz="1400" dirty="0">
                <a:solidFill>
                  <a:schemeClr val="bg1"/>
                </a:solidFill>
              </a:rPr>
              <a:t>1. Social media assets and channels</a:t>
            </a:r>
          </a:p>
          <a:p>
            <a:pPr marL="139700" indent="0">
              <a:lnSpc>
                <a:spcPct val="110000"/>
              </a:lnSpc>
              <a:buNone/>
            </a:pPr>
            <a:r>
              <a:rPr lang="en-IE" sz="1400" dirty="0">
                <a:solidFill>
                  <a:schemeClr val="bg1"/>
                </a:solidFill>
              </a:rPr>
              <a:t>2. Social media templates</a:t>
            </a:r>
          </a:p>
          <a:p>
            <a:pPr marL="139700" indent="0">
              <a:lnSpc>
                <a:spcPct val="110000"/>
              </a:lnSpc>
              <a:buNone/>
            </a:pPr>
            <a:r>
              <a:rPr lang="en-IE" sz="1400" dirty="0">
                <a:solidFill>
                  <a:schemeClr val="bg1"/>
                </a:solidFill>
              </a:rPr>
              <a:t>3. Awareness poster for print</a:t>
            </a:r>
          </a:p>
          <a:p>
            <a:pPr marL="139700" indent="0">
              <a:lnSpc>
                <a:spcPct val="110000"/>
              </a:lnSpc>
              <a:buNone/>
            </a:pPr>
            <a:r>
              <a:rPr lang="en-IE" sz="1400" dirty="0">
                <a:solidFill>
                  <a:schemeClr val="bg1"/>
                </a:solidFill>
              </a:rPr>
              <a:t>4. Contact information</a:t>
            </a:r>
          </a:p>
        </p:txBody>
      </p:sp>
    </p:spTree>
    <p:extLst>
      <p:ext uri="{BB962C8B-B14F-4D97-AF65-F5344CB8AC3E}">
        <p14:creationId xmlns:p14="http://schemas.microsoft.com/office/powerpoint/2010/main" val="3992467175"/>
      </p:ext>
    </p:extLst>
  </p:cSld>
  <p:clrMapOvr>
    <a:masterClrMapping/>
  </p:clrMapOvr>
</p:sld>
</file>

<file path=ppt/theme/theme1.xml><?xml version="1.0" encoding="utf-8"?>
<a:theme xmlns:a="http://schemas.openxmlformats.org/drawingml/2006/main" name="DCY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1653</Words>
  <Application>Microsoft Office PowerPoint</Application>
  <PresentationFormat>On-screen Show (16:9)</PresentationFormat>
  <Paragraphs>181</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Lato</vt:lpstr>
      <vt:lpstr>Arial</vt:lpstr>
      <vt:lpstr>Times New Roman</vt:lpstr>
      <vt:lpstr>Calibri</vt:lpstr>
      <vt:lpstr>Wingdings</vt:lpstr>
      <vt:lpstr>DCYA_Template</vt:lpstr>
      <vt:lpstr>Migration Information Campaign    Partner Pack</vt:lpstr>
      <vt:lpstr>Goal:  Provide factual information to people living in Ireland,  about migration and about how immigration services work. </vt:lpstr>
      <vt:lpstr>Migration in Ireland 2024</vt:lpstr>
      <vt:lpstr>About this campaign</vt:lpstr>
      <vt:lpstr>Migration in Ireland 2024</vt:lpstr>
      <vt:lpstr>Gov.ie/migration</vt:lpstr>
      <vt:lpstr>Paid Promotion</vt:lpstr>
      <vt:lpstr>Website and Campaign Topics</vt:lpstr>
      <vt:lpstr>Campaign Resources</vt:lpstr>
      <vt:lpstr>How to get involved</vt:lpstr>
      <vt:lpstr>Social media assets and channels</vt:lpstr>
      <vt:lpstr>Post 1: 1 in 5 workers</vt:lpstr>
      <vt:lpstr>Post 2: 1 in 4 in IPA are children</vt:lpstr>
      <vt:lpstr>Post 3: Misinformation</vt:lpstr>
      <vt:lpstr>Post 4: Local communities</vt:lpstr>
      <vt:lpstr>Post 5: International Protection Accommodation</vt:lpstr>
      <vt:lpstr>Social videos</vt:lpstr>
      <vt:lpstr>Gov.ie/migration poster</vt:lpstr>
      <vt:lpstr>Thank you for taking part in this campaign.         For campaign information or resource queries Email: partners@equality.gov.ie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Communications and Engagement</dc:title>
  <dc:creator>Fidelma Browne (DCEDIY)</dc:creator>
  <cp:lastModifiedBy>Fidelma Browne (DCEDIY)</cp:lastModifiedBy>
  <cp:revision>28</cp:revision>
  <dcterms:modified xsi:type="dcterms:W3CDTF">2024-10-09T10:06:35Z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2024-09-02T15:21:22Z</vt:lpwstr>
  </property>
  <property fmtid="{D5CDD505-2E9C-101B-9397-08002B2CF9AE}" pid="4" name="MSIP_Label_ea60d57e-af5b-4752-ac57-3e4f28ca11dc_Method">
    <vt:lpwstr>Privileged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f97bee82-77d4-4abb-b447-a41bdfbe7a63</vt:lpwstr>
  </property>
  <property fmtid="{D5CDD505-2E9C-101B-9397-08002B2CF9AE}" pid="8" name="MSIP_Label_ea60d57e-af5b-4752-ac57-3e4f28ca11dc_ContentBits">
    <vt:lpwstr>0</vt:lpwstr>
  </property>
</Properties>
</file>